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733" r:id="rId2"/>
    <p:sldMasterId id="2147483758" r:id="rId3"/>
  </p:sldMasterIdLst>
  <p:notesMasterIdLst>
    <p:notesMasterId r:id="rId28"/>
  </p:notesMasterIdLst>
  <p:handoutMasterIdLst>
    <p:handoutMasterId r:id="rId29"/>
  </p:handoutMasterIdLst>
  <p:sldIdLst>
    <p:sldId id="614" r:id="rId4"/>
    <p:sldId id="1690" r:id="rId5"/>
    <p:sldId id="1639" r:id="rId6"/>
    <p:sldId id="1643" r:id="rId7"/>
    <p:sldId id="318" r:id="rId8"/>
    <p:sldId id="1644" r:id="rId9"/>
    <p:sldId id="1663" r:id="rId10"/>
    <p:sldId id="1645" r:id="rId11"/>
    <p:sldId id="311" r:id="rId12"/>
    <p:sldId id="1656" r:id="rId13"/>
    <p:sldId id="1672" r:id="rId14"/>
    <p:sldId id="1669" r:id="rId15"/>
    <p:sldId id="1668" r:id="rId16"/>
    <p:sldId id="1682" r:id="rId17"/>
    <p:sldId id="1683" r:id="rId18"/>
    <p:sldId id="1684" r:id="rId19"/>
    <p:sldId id="1649" r:id="rId20"/>
    <p:sldId id="1165" r:id="rId21"/>
    <p:sldId id="1650" r:id="rId22"/>
    <p:sldId id="1694" r:id="rId23"/>
    <p:sldId id="1654" r:id="rId24"/>
    <p:sldId id="1661" r:id="rId25"/>
    <p:sldId id="1688" r:id="rId26"/>
    <p:sldId id="256" r:id="rId27"/>
  </p:sldIdLst>
  <p:sldSz cx="12192000" cy="6858000"/>
  <p:notesSz cx="9926638" cy="6797675"/>
  <p:custDataLst>
    <p:tags r:id="rId3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D3FF"/>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EBBE6-5547-47A8-813B-F27BB3900730}" v="19" dt="2024-03-07T06:11:41.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74353" autoAdjust="0"/>
  </p:normalViewPr>
  <p:slideViewPr>
    <p:cSldViewPr snapToGrid="0">
      <p:cViewPr varScale="1">
        <p:scale>
          <a:sx n="77" d="100"/>
          <a:sy n="77" d="100"/>
        </p:scale>
        <p:origin x="1944" y="1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84C950-D9E2-47C5-AD54-FB91B3B7AE15}"/>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62C74CE-17EC-4E13-83C0-B14E9D8FD8E9}"/>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9A51BD33-5CB1-4E94-854B-C6265F02EEE1}" type="datetimeFigureOut">
              <a:rPr lang="nl-NL" smtClean="0"/>
              <a:t>21-03-2024</a:t>
            </a:fld>
            <a:endParaRPr lang="nl-NL"/>
          </a:p>
        </p:txBody>
      </p:sp>
      <p:sp>
        <p:nvSpPr>
          <p:cNvPr id="4" name="Tijdelijke aanduiding voor voettekst 3">
            <a:extLst>
              <a:ext uri="{FF2B5EF4-FFF2-40B4-BE49-F238E27FC236}">
                <a16:creationId xmlns:a16="http://schemas.microsoft.com/office/drawing/2014/main" id="{0AB80F4E-B02C-4D60-BCD8-6067266CEA2E}"/>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r>
              <a:rPr lang="nl-NL"/>
              <a:t>www.jolandatermaten.com</a:t>
            </a:r>
          </a:p>
        </p:txBody>
      </p:sp>
      <p:sp>
        <p:nvSpPr>
          <p:cNvPr id="5" name="Tijdelijke aanduiding voor dianummer 4">
            <a:extLst>
              <a:ext uri="{FF2B5EF4-FFF2-40B4-BE49-F238E27FC236}">
                <a16:creationId xmlns:a16="http://schemas.microsoft.com/office/drawing/2014/main" id="{C93A3467-D4BC-43AB-AF5E-A10CD3517312}"/>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0E3E317A-50BD-4E08-B10B-82137212372A}" type="slidenum">
              <a:rPr lang="nl-NL" smtClean="0"/>
              <a:t>‹nr.›</a:t>
            </a:fld>
            <a:endParaRPr lang="nl-NL"/>
          </a:p>
        </p:txBody>
      </p:sp>
    </p:spTree>
    <p:extLst>
      <p:ext uri="{BB962C8B-B14F-4D97-AF65-F5344CB8AC3E}">
        <p14:creationId xmlns:p14="http://schemas.microsoft.com/office/powerpoint/2010/main" val="101244116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82E88AA2-FC5C-4920-8D4F-8C8B61F38ED4}" type="datetimeFigureOut">
              <a:rPr lang="nl-NL" smtClean="0"/>
              <a:t>21-03-2024</a:t>
            </a:fld>
            <a:endParaRPr lang="nl-NL"/>
          </a:p>
        </p:txBody>
      </p:sp>
      <p:sp>
        <p:nvSpPr>
          <p:cNvPr id="4" name="Tijdelijke aanduiding voor dia-afbeelding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r>
              <a:rPr lang="nl-NL"/>
              <a:t>www.jolandatermaten.com</a:t>
            </a:r>
          </a:p>
        </p:txBody>
      </p:sp>
      <p:sp>
        <p:nvSpPr>
          <p:cNvPr id="7" name="Tijdelijke aanduiding voor dia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0C2EB5E8-877D-49A4-9DB6-D1258AF23CA6}" type="slidenum">
              <a:rPr lang="nl-NL" smtClean="0"/>
              <a:t>‹nr.›</a:t>
            </a:fld>
            <a:endParaRPr lang="nl-NL"/>
          </a:p>
        </p:txBody>
      </p:sp>
    </p:spTree>
    <p:extLst>
      <p:ext uri="{BB962C8B-B14F-4D97-AF65-F5344CB8AC3E}">
        <p14:creationId xmlns:p14="http://schemas.microsoft.com/office/powerpoint/2010/main" val="255440633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2914650" y="536575"/>
            <a:ext cx="4759325" cy="2676525"/>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endParaRPr dirty="0"/>
          </a:p>
        </p:txBody>
      </p:sp>
      <p:sp>
        <p:nvSpPr>
          <p:cNvPr id="2" name="Tijdelijke aanduiding voor voettekst 1">
            <a:extLst>
              <a:ext uri="{FF2B5EF4-FFF2-40B4-BE49-F238E27FC236}">
                <a16:creationId xmlns:a16="http://schemas.microsoft.com/office/drawing/2014/main" id="{1D74A642-6D71-4A36-B420-0D1D92E929D3}"/>
              </a:ext>
            </a:extLst>
          </p:cNvPr>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122586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EB5E8-877D-49A4-9DB6-D1258AF23CA6}"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44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Buzzmaster</a:t>
            </a:r>
            <a:r>
              <a:rPr lang="nl-NL" dirty="0"/>
              <a:t>: verklaring twee fouten in onderste rij</a:t>
            </a:r>
          </a:p>
          <a:p>
            <a:r>
              <a:rPr lang="nl-NL" dirty="0"/>
              <a:t>Met vertraging, antwoorden niet direct op het scherm!</a:t>
            </a:r>
            <a:endParaRPr lang="en-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EB5E8-877D-49A4-9DB6-D1258AF23CA6}"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4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i="0" dirty="0">
              <a:solidFill>
                <a:srgbClr val="374151"/>
              </a:solidFill>
              <a:effectLst/>
              <a:latin typeface="Söhne"/>
            </a:endParaRPr>
          </a:p>
        </p:txBody>
      </p:sp>
      <p:sp>
        <p:nvSpPr>
          <p:cNvPr id="4" name="Tijdelijke aanduiding voor voettekst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www.jolandatermaten.com</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EB5E8-877D-49A4-9DB6-D1258AF23CA6}"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6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www.jolandatermaten.com</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EB5E8-877D-49A4-9DB6-D1258AF23CA6}"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05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www.jolandatermaten.com</a:t>
            </a:r>
          </a:p>
        </p:txBody>
      </p:sp>
      <p:sp>
        <p:nvSpPr>
          <p:cNvPr id="5" name="Tijdelijke aanduiding voor dia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EB5E8-877D-49A4-9DB6-D1258AF23CA6}"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10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3599722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GB" sz="2000" dirty="0"/>
          </a:p>
        </p:txBody>
      </p:sp>
      <p:sp>
        <p:nvSpPr>
          <p:cNvPr id="4" name="Slide Number Placeholder 3"/>
          <p:cNvSpPr>
            <a:spLocks noGrp="1"/>
          </p:cNvSpPr>
          <p:nvPr>
            <p:ph type="sldNum" sz="quarter" idx="10"/>
          </p:nvPr>
        </p:nvSpPr>
        <p:spPr/>
        <p:txBody>
          <a:bodyPr/>
          <a:lstStyle/>
          <a:p>
            <a:fld id="{AFCD9A57-AC29-1240-B133-692EEA4CA0B5}" type="slidenum">
              <a:rPr lang="en-US" smtClean="0"/>
              <a:t>18</a:t>
            </a:fld>
            <a:endParaRPr lang="en-US"/>
          </a:p>
        </p:txBody>
      </p:sp>
    </p:spTree>
    <p:extLst>
      <p:ext uri="{BB962C8B-B14F-4D97-AF65-F5344CB8AC3E}">
        <p14:creationId xmlns:p14="http://schemas.microsoft.com/office/powerpoint/2010/main" val="1615331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47521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www.jolandatermaten.com</a:t>
            </a:r>
          </a:p>
        </p:txBody>
      </p:sp>
    </p:spTree>
    <p:extLst>
      <p:ext uri="{BB962C8B-B14F-4D97-AF65-F5344CB8AC3E}">
        <p14:creationId xmlns:p14="http://schemas.microsoft.com/office/powerpoint/2010/main" val="20918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59079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FontTx/>
              <a:buNone/>
            </a:pPr>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273474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Buzzmaster</a:t>
            </a:r>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578903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D9A57-AC29-1240-B133-692EEA4CA0B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9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
        <p:nvSpPr>
          <p:cNvPr id="5" name="Tijdelijke aanduiding voor dianummer 4"/>
          <p:cNvSpPr>
            <a:spLocks noGrp="1"/>
          </p:cNvSpPr>
          <p:nvPr>
            <p:ph type="sldNum" sz="quarter" idx="5"/>
          </p:nvPr>
        </p:nvSpPr>
        <p:spPr/>
        <p:txBody>
          <a:bodyPr/>
          <a:lstStyle/>
          <a:p>
            <a:fld id="{0C2EB5E8-877D-49A4-9DB6-D1258AF23CA6}" type="slidenum">
              <a:rPr lang="nl-NL" smtClean="0"/>
              <a:t>24</a:t>
            </a:fld>
            <a:endParaRPr lang="nl-NL"/>
          </a:p>
        </p:txBody>
      </p:sp>
    </p:spTree>
    <p:extLst>
      <p:ext uri="{BB962C8B-B14F-4D97-AF65-F5344CB8AC3E}">
        <p14:creationId xmlns:p14="http://schemas.microsoft.com/office/powerpoint/2010/main" val="3873372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van jullie gebruikt al AI?</a:t>
            </a:r>
          </a:p>
          <a:p>
            <a:r>
              <a:rPr lang="nl-NL" dirty="0" err="1"/>
              <a:t>Buzz</a:t>
            </a:r>
            <a:r>
              <a:rPr lang="nl-NL" dirty="0"/>
              <a:t> master</a:t>
            </a:r>
          </a:p>
          <a:p>
            <a:endParaRPr lang="nl-NL" dirty="0"/>
          </a:p>
          <a:p>
            <a:r>
              <a:rPr lang="nl-NL" dirty="0"/>
              <a:t>Ja: wat gebruik je dan?</a:t>
            </a:r>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10648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2697163" y="509588"/>
            <a:ext cx="4532312" cy="2549525"/>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1995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12693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397974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2697163" y="509588"/>
            <a:ext cx="4532312" cy="2549525"/>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937150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voettekst 3"/>
          <p:cNvSpPr>
            <a:spLocks noGrp="1"/>
          </p:cNvSpPr>
          <p:nvPr>
            <p:ph type="ftr" sz="quarter" idx="4"/>
          </p:nvPr>
        </p:nvSpPr>
        <p:spPr/>
        <p:txBody>
          <a:bodyPr/>
          <a:lstStyle/>
          <a:p>
            <a:r>
              <a:rPr lang="nl-NL"/>
              <a:t>www.jolandatermaten.com</a:t>
            </a:r>
          </a:p>
        </p:txBody>
      </p:sp>
    </p:spTree>
    <p:extLst>
      <p:ext uri="{BB962C8B-B14F-4D97-AF65-F5344CB8AC3E}">
        <p14:creationId xmlns:p14="http://schemas.microsoft.com/office/powerpoint/2010/main" val="258912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08a6ee8a1_0_40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08a6ee8a1_0_40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r>
              <a:rPr lang="nl-NL" dirty="0" err="1"/>
              <a:t>Buzzmaster</a:t>
            </a:r>
            <a:r>
              <a:rPr lang="nl-NL" dirty="0"/>
              <a:t>: Draag je al actief bij aan het labelen van data?</a:t>
            </a:r>
            <a:endParaRPr dirty="0"/>
          </a:p>
        </p:txBody>
      </p:sp>
      <p:sp>
        <p:nvSpPr>
          <p:cNvPr id="2" name="Tijdelijke aanduiding voor voettekst 1">
            <a:extLst>
              <a:ext uri="{FF2B5EF4-FFF2-40B4-BE49-F238E27FC236}">
                <a16:creationId xmlns:a16="http://schemas.microsoft.com/office/drawing/2014/main" id="{A8E50539-AA41-479C-847C-6B36B71CC9A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www.jolandatermaten.com</a:t>
            </a:r>
          </a:p>
        </p:txBody>
      </p:sp>
    </p:spTree>
    <p:extLst>
      <p:ext uri="{BB962C8B-B14F-4D97-AF65-F5344CB8AC3E}">
        <p14:creationId xmlns:p14="http://schemas.microsoft.com/office/powerpoint/2010/main" val="267259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71E00-79BE-4C7B-947D-8A045FAE92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00F00C-2E1F-40C9-B484-7AB91F0B2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5589051-A404-4C5F-A598-9A6B3958A378}"/>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35382ED6-5A4A-4E9C-929B-D1229233DB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90B068-32EF-4D68-BDC0-F458076EAF96}"/>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426360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61BF1-0668-4B0C-9890-440F498B9D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A5324D-132C-42C1-BC40-5C6182B1D10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A33C24BA-798B-4B78-AB0C-7E54DA81927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97A9E84C-1B44-4D19-BB34-8C306C8E62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291B34-0878-4BCF-9A63-09BA0541EA10}"/>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8754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EA20DA-EEB5-424B-8BDC-91CE12C0119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559E147-EECC-4E50-8FD1-DF60C00CD46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489AB0-7449-4EDB-9485-1A25D422DC0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F8213AE5-EF2A-4FD4-85E0-10490FCF90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38E511-FBCE-47C4-8A97-E9CC63249078}"/>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934424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3416233" y="967200"/>
            <a:ext cx="5360000" cy="19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nl-NL"/>
              <a:t>Klik om stijl te bewerken</a:t>
            </a:r>
            <a:endParaRPr/>
          </a:p>
        </p:txBody>
      </p:sp>
      <p:sp>
        <p:nvSpPr>
          <p:cNvPr id="90" name="Google Shape;90;p19"/>
          <p:cNvSpPr txBox="1">
            <a:spLocks noGrp="1"/>
          </p:cNvSpPr>
          <p:nvPr>
            <p:ph type="subTitle" idx="1"/>
          </p:nvPr>
        </p:nvSpPr>
        <p:spPr>
          <a:xfrm>
            <a:off x="3415967" y="2966933"/>
            <a:ext cx="536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nl-NL"/>
              <a:t>Klikken om de ondertitelstijl van het model te bewerken</a:t>
            </a:r>
            <a:endParaRPr/>
          </a:p>
        </p:txBody>
      </p:sp>
    </p:spTree>
    <p:extLst>
      <p:ext uri="{BB962C8B-B14F-4D97-AF65-F5344CB8AC3E}">
        <p14:creationId xmlns:p14="http://schemas.microsoft.com/office/powerpoint/2010/main" val="194633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11" name="Titeltekst"/>
          <p:cNvSpPr txBox="1">
            <a:spLocks noGrp="1"/>
          </p:cNvSpPr>
          <p:nvPr>
            <p:ph type="title"/>
          </p:nvPr>
        </p:nvSpPr>
        <p:spPr>
          <a:xfrm>
            <a:off x="2193727" y="191294"/>
            <a:ext cx="8255001" cy="1905398"/>
          </a:xfrm>
          <a:prstGeom prst="rect">
            <a:avLst/>
          </a:prstGeom>
        </p:spPr>
        <p:txBody>
          <a:bodyPr lIns="71437" tIns="71437" rIns="71437" bIns="71437" anchor="ctr">
            <a:noAutofit/>
          </a:bodyPr>
          <a:lstStyle>
            <a:lvl1pPr defTabSz="410766">
              <a:defRPr sz="7000">
                <a:solidFill>
                  <a:schemeClr val="accent1">
                    <a:hueOff val="114395"/>
                    <a:lumOff val="-24975"/>
                  </a:schemeClr>
                </a:solidFill>
                <a:latin typeface="+mn-lt"/>
                <a:ea typeface="+mn-ea"/>
                <a:cs typeface="+mn-cs"/>
                <a:sym typeface="DIN Condensed"/>
              </a:defRPr>
            </a:lvl1pPr>
          </a:lstStyle>
          <a:p>
            <a:r>
              <a:t>Titeltekst</a:t>
            </a:r>
          </a:p>
        </p:txBody>
      </p:sp>
      <p:sp>
        <p:nvSpPr>
          <p:cNvPr id="13" name="Dianummer"/>
          <p:cNvSpPr txBox="1">
            <a:spLocks noGrp="1"/>
          </p:cNvSpPr>
          <p:nvPr>
            <p:ph type="sldNum" sz="quarter" idx="2"/>
          </p:nvPr>
        </p:nvSpPr>
        <p:spPr>
          <a:xfrm>
            <a:off x="6002757" y="6536531"/>
            <a:ext cx="181725" cy="208599"/>
          </a:xfrm>
          <a:prstGeom prst="rect">
            <a:avLst/>
          </a:prstGeom>
        </p:spPr>
        <p:txBody>
          <a:bodyPr lIns="71437" tIns="71437" rIns="71437" bIns="71437"/>
          <a:lstStyle>
            <a:lvl1pPr defTabSz="410766">
              <a:defRPr sz="1100">
                <a:latin typeface="+mn-lt"/>
                <a:ea typeface="+mn-ea"/>
                <a:cs typeface="+mn-cs"/>
                <a:sym typeface="DIN Condensed"/>
              </a:defRPr>
            </a:lvl1pPr>
          </a:lstStyle>
          <a:p>
            <a:fld id="{86CB4B4D-7CA3-9044-876B-883B54F8677D}" type="slidenum">
              <a:t>‹nr.›</a:t>
            </a:fld>
            <a:endParaRPr/>
          </a:p>
        </p:txBody>
      </p:sp>
    </p:spTree>
    <p:extLst>
      <p:ext uri="{BB962C8B-B14F-4D97-AF65-F5344CB8AC3E}">
        <p14:creationId xmlns:p14="http://schemas.microsoft.com/office/powerpoint/2010/main" val="39913351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Titeltekst"/>
          <p:cNvSpPr txBox="1">
            <a:spLocks noGrp="1"/>
          </p:cNvSpPr>
          <p:nvPr>
            <p:ph type="title"/>
          </p:nvPr>
        </p:nvSpPr>
        <p:spPr>
          <a:xfrm>
            <a:off x="2416969" y="2268141"/>
            <a:ext cx="8255001" cy="1905001"/>
          </a:xfrm>
          <a:prstGeom prst="rect">
            <a:avLst/>
          </a:prstGeom>
        </p:spPr>
        <p:txBody>
          <a:bodyPr lIns="71437" tIns="71437" rIns="71437" bIns="71437" anchor="ctr">
            <a:noAutofit/>
          </a:bodyPr>
          <a:lstStyle>
            <a:lvl1pPr defTabSz="410766">
              <a:defRPr sz="7000">
                <a:solidFill>
                  <a:schemeClr val="accent1">
                    <a:hueOff val="114395"/>
                    <a:lumOff val="-24975"/>
                  </a:schemeClr>
                </a:solidFill>
                <a:latin typeface="+mn-lt"/>
                <a:ea typeface="+mn-ea"/>
                <a:cs typeface="+mn-cs"/>
                <a:sym typeface="DIN Condensed Bold"/>
              </a:defRPr>
            </a:lvl1pPr>
          </a:lstStyle>
          <a:p>
            <a:r>
              <a:t>Titeltekst</a:t>
            </a:r>
          </a:p>
        </p:txBody>
      </p:sp>
      <p:pic>
        <p:nvPicPr>
          <p:cNvPr id="31"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32"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34969766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39" name="Titeltekst"/>
          <p:cNvSpPr txBox="1">
            <a:spLocks noGrp="1"/>
          </p:cNvSpPr>
          <p:nvPr>
            <p:ph type="title"/>
          </p:nvPr>
        </p:nvSpPr>
        <p:spPr>
          <a:xfrm>
            <a:off x="2193727" y="191294"/>
            <a:ext cx="8255001" cy="1905001"/>
          </a:xfrm>
          <a:prstGeom prst="rect">
            <a:avLst/>
          </a:prstGeom>
        </p:spPr>
        <p:txBody>
          <a:bodyPr lIns="71437" tIns="71437" rIns="71437" bIns="71437" anchor="ctr">
            <a:noAutofit/>
          </a:bodyPr>
          <a:lstStyle>
            <a:lvl1pPr defTabSz="410766">
              <a:defRPr sz="7000">
                <a:solidFill>
                  <a:schemeClr val="accent1">
                    <a:hueOff val="114395"/>
                    <a:lumOff val="-24975"/>
                  </a:schemeClr>
                </a:solidFill>
                <a:latin typeface="+mn-lt"/>
                <a:ea typeface="+mn-ea"/>
                <a:cs typeface="+mn-cs"/>
                <a:sym typeface="DIN Condensed Bold"/>
              </a:defRPr>
            </a:lvl1pPr>
          </a:lstStyle>
          <a:p>
            <a:r>
              <a:t>Titeltekst</a:t>
            </a:r>
          </a:p>
        </p:txBody>
      </p:sp>
      <p:sp>
        <p:nvSpPr>
          <p:cNvPr id="40" name="Hoofdtekst - niveau één…"/>
          <p:cNvSpPr txBox="1">
            <a:spLocks noGrp="1"/>
          </p:cNvSpPr>
          <p:nvPr>
            <p:ph type="body" idx="1"/>
          </p:nvPr>
        </p:nvSpPr>
        <p:spPr>
          <a:xfrm>
            <a:off x="2193727" y="1821656"/>
            <a:ext cx="7804547" cy="4420196"/>
          </a:xfrm>
          <a:prstGeom prst="rect">
            <a:avLst/>
          </a:prstGeom>
        </p:spPr>
        <p:txBody>
          <a:bodyPr lIns="71437" tIns="71437" rIns="71437" bIns="71437" anchor="ctr">
            <a:noAutofit/>
          </a:bodyPr>
          <a:lstStyle>
            <a:lvl1pPr marL="3055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1pPr>
            <a:lvl2pPr marL="52784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2pPr>
            <a:lvl3pPr marL="7500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3pPr>
            <a:lvl4pPr marL="97234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4pPr>
            <a:lvl5pPr marL="11945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1"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42"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32163467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Opsommingstekens">
    <p:spTree>
      <p:nvGrpSpPr>
        <p:cNvPr id="1" name=""/>
        <p:cNvGrpSpPr/>
        <p:nvPr/>
      </p:nvGrpSpPr>
      <p:grpSpPr>
        <a:xfrm>
          <a:off x="0" y="0"/>
          <a:ext cx="0" cy="0"/>
          <a:chOff x="0" y="0"/>
          <a:chExt cx="0" cy="0"/>
        </a:xfrm>
      </p:grpSpPr>
      <p:sp>
        <p:nvSpPr>
          <p:cNvPr id="49" name="Hoofdtekst - niveau één…"/>
          <p:cNvSpPr txBox="1">
            <a:spLocks noGrp="1"/>
          </p:cNvSpPr>
          <p:nvPr>
            <p:ph type="body" idx="1"/>
          </p:nvPr>
        </p:nvSpPr>
        <p:spPr>
          <a:xfrm>
            <a:off x="2193727" y="892969"/>
            <a:ext cx="7804547" cy="5072063"/>
          </a:xfrm>
          <a:prstGeom prst="rect">
            <a:avLst/>
          </a:prstGeom>
        </p:spPr>
        <p:txBody>
          <a:bodyPr lIns="71437" tIns="71437" rIns="71437" bIns="71437" anchor="ctr">
            <a:noAutofit/>
          </a:bodyPr>
          <a:lstStyle>
            <a:lvl1pPr marL="3055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1pPr>
            <a:lvl2pPr marL="52784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2pPr>
            <a:lvl3pPr marL="7500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3pPr>
            <a:lvl4pPr marL="97234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4pPr>
            <a:lvl5pPr marL="1194594" indent="-305594" algn="l" defTabSz="410766">
              <a:spcBef>
                <a:spcPts val="2950"/>
              </a:spcBef>
              <a:buSzPct val="145000"/>
              <a:buChar char="•"/>
              <a:defRPr sz="3000">
                <a:solidFill>
                  <a:schemeClr val="accent1">
                    <a:hueOff val="114395"/>
                    <a:lumOff val="-24975"/>
                  </a:schemeClr>
                </a:solidFill>
                <a:latin typeface="+mn-lt"/>
                <a:ea typeface="+mn-ea"/>
                <a:cs typeface="+mn-cs"/>
                <a:sym typeface="DIN Condensed Bold"/>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50"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51"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169136627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58" name="–Johnny Appleseed"/>
          <p:cNvSpPr txBox="1">
            <a:spLocks noGrp="1"/>
          </p:cNvSpPr>
          <p:nvPr>
            <p:ph type="body" sz="quarter" idx="21"/>
          </p:nvPr>
        </p:nvSpPr>
        <p:spPr>
          <a:xfrm>
            <a:off x="2416969" y="4473773"/>
            <a:ext cx="7358063" cy="452046"/>
          </a:xfrm>
          <a:prstGeom prst="rect">
            <a:avLst/>
          </a:prstGeom>
        </p:spPr>
        <p:txBody>
          <a:bodyPr lIns="71437" tIns="71437" rIns="71437" bIns="71437">
            <a:spAutoFit/>
          </a:bodyPr>
          <a:lstStyle>
            <a:lvl1pPr defTabSz="410766">
              <a:defRPr sz="2000">
                <a:solidFill>
                  <a:schemeClr val="accent1">
                    <a:hueOff val="114395"/>
                    <a:lumOff val="-24975"/>
                  </a:schemeClr>
                </a:solidFill>
                <a:latin typeface="+mn-lt"/>
                <a:ea typeface="+mn-ea"/>
                <a:cs typeface="+mn-cs"/>
                <a:sym typeface="DIN Condensed Bold"/>
              </a:defRPr>
            </a:lvl1pPr>
          </a:lstStyle>
          <a:p>
            <a:r>
              <a:t>–Johnny Appleseed</a:t>
            </a:r>
          </a:p>
        </p:txBody>
      </p:sp>
      <p:sp>
        <p:nvSpPr>
          <p:cNvPr id="59" name="&quot;Typ hier een citaat.&quot;"/>
          <p:cNvSpPr txBox="1">
            <a:spLocks noGrp="1"/>
          </p:cNvSpPr>
          <p:nvPr>
            <p:ph type="body" sz="quarter" idx="22"/>
          </p:nvPr>
        </p:nvSpPr>
        <p:spPr>
          <a:xfrm>
            <a:off x="2416969" y="2911721"/>
            <a:ext cx="7358063" cy="605934"/>
          </a:xfrm>
          <a:prstGeom prst="rect">
            <a:avLst/>
          </a:prstGeom>
        </p:spPr>
        <p:txBody>
          <a:bodyPr lIns="71437" tIns="71437" rIns="71437" bIns="71437" anchor="ctr">
            <a:spAutoFit/>
          </a:bodyPr>
          <a:lstStyle>
            <a:lvl1pPr defTabSz="410766">
              <a:defRPr sz="3000">
                <a:solidFill>
                  <a:schemeClr val="accent1">
                    <a:hueOff val="114395"/>
                    <a:lumOff val="-24975"/>
                  </a:schemeClr>
                </a:solidFill>
                <a:latin typeface="+mn-lt"/>
                <a:ea typeface="+mn-ea"/>
                <a:cs typeface="+mn-cs"/>
                <a:sym typeface="DIN Condensed Bold"/>
              </a:defRPr>
            </a:lvl1pPr>
          </a:lstStyle>
          <a:p>
            <a:r>
              <a:t>"Typ hier een citaat." </a:t>
            </a:r>
          </a:p>
        </p:txBody>
      </p:sp>
      <p:pic>
        <p:nvPicPr>
          <p:cNvPr id="60"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61"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351342535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90" name="Afbeelding"/>
          <p:cNvSpPr>
            <a:spLocks noGrp="1"/>
          </p:cNvSpPr>
          <p:nvPr>
            <p:ph type="pic" sz="half" idx="21"/>
          </p:nvPr>
        </p:nvSpPr>
        <p:spPr>
          <a:xfrm>
            <a:off x="2664531" y="203273"/>
            <a:ext cx="6858002" cy="4574383"/>
          </a:xfrm>
          <a:prstGeom prst="rect">
            <a:avLst/>
          </a:prstGeom>
        </p:spPr>
        <p:txBody>
          <a:bodyPr lIns="91439" tIns="45719" rIns="91439" bIns="45719">
            <a:noAutofit/>
          </a:bodyPr>
          <a:lstStyle/>
          <a:p>
            <a:endParaRPr/>
          </a:p>
        </p:txBody>
      </p:sp>
      <p:sp>
        <p:nvSpPr>
          <p:cNvPr id="91" name="Titeltekst"/>
          <p:cNvSpPr txBox="1">
            <a:spLocks noGrp="1"/>
          </p:cNvSpPr>
          <p:nvPr>
            <p:ph type="title"/>
          </p:nvPr>
        </p:nvSpPr>
        <p:spPr>
          <a:xfrm>
            <a:off x="2416969" y="4723805"/>
            <a:ext cx="7358063" cy="1000126"/>
          </a:xfrm>
          <a:prstGeom prst="rect">
            <a:avLst/>
          </a:prstGeom>
        </p:spPr>
        <p:txBody>
          <a:bodyPr lIns="71437" tIns="71437" rIns="71437" bIns="71437">
            <a:noAutofit/>
          </a:bodyPr>
          <a:lstStyle>
            <a:lvl1pPr defTabSz="410766">
              <a:defRPr sz="7000">
                <a:solidFill>
                  <a:schemeClr val="accent1">
                    <a:hueOff val="114395"/>
                    <a:lumOff val="-24975"/>
                  </a:schemeClr>
                </a:solidFill>
                <a:latin typeface="+mn-lt"/>
                <a:ea typeface="+mn-ea"/>
                <a:cs typeface="+mn-cs"/>
                <a:sym typeface="DIN Condensed Bold"/>
              </a:defRPr>
            </a:lvl1pPr>
          </a:lstStyle>
          <a:p>
            <a:r>
              <a:t>Titeltekst</a:t>
            </a:r>
          </a:p>
        </p:txBody>
      </p:sp>
      <p:sp>
        <p:nvSpPr>
          <p:cNvPr id="92" name="Hoofdtekst - niveau één…"/>
          <p:cNvSpPr txBox="1">
            <a:spLocks noGrp="1"/>
          </p:cNvSpPr>
          <p:nvPr>
            <p:ph type="body" sz="quarter" idx="1"/>
          </p:nvPr>
        </p:nvSpPr>
        <p:spPr>
          <a:xfrm>
            <a:off x="2416969" y="5732859"/>
            <a:ext cx="7358063" cy="794743"/>
          </a:xfrm>
          <a:prstGeom prst="rect">
            <a:avLst/>
          </a:prstGeom>
        </p:spPr>
        <p:txBody>
          <a:bodyPr lIns="71437" tIns="71437" rIns="71437" bIns="71437">
            <a:noAutofit/>
          </a:bodyPr>
          <a:lstStyle>
            <a:lvl1pPr defTabSz="410766">
              <a:defRPr sz="2600">
                <a:solidFill>
                  <a:schemeClr val="accent1">
                    <a:hueOff val="114395"/>
                    <a:lumOff val="-24975"/>
                  </a:schemeClr>
                </a:solidFill>
                <a:latin typeface="+mn-lt"/>
                <a:ea typeface="+mn-ea"/>
                <a:cs typeface="+mn-cs"/>
                <a:sym typeface="DIN Condensed Bold"/>
              </a:defRPr>
            </a:lvl1pPr>
            <a:lvl2pPr defTabSz="410766">
              <a:defRPr sz="2600">
                <a:solidFill>
                  <a:schemeClr val="accent1">
                    <a:hueOff val="114395"/>
                    <a:lumOff val="-24975"/>
                  </a:schemeClr>
                </a:solidFill>
                <a:latin typeface="+mn-lt"/>
                <a:ea typeface="+mn-ea"/>
                <a:cs typeface="+mn-cs"/>
                <a:sym typeface="DIN Condensed Bold"/>
              </a:defRPr>
            </a:lvl2pPr>
            <a:lvl3pPr defTabSz="410766">
              <a:defRPr sz="2600">
                <a:solidFill>
                  <a:schemeClr val="accent1">
                    <a:hueOff val="114395"/>
                    <a:lumOff val="-24975"/>
                  </a:schemeClr>
                </a:solidFill>
                <a:latin typeface="+mn-lt"/>
                <a:ea typeface="+mn-ea"/>
                <a:cs typeface="+mn-cs"/>
                <a:sym typeface="DIN Condensed Bold"/>
              </a:defRPr>
            </a:lvl3pPr>
            <a:lvl4pPr defTabSz="410766">
              <a:defRPr sz="2600">
                <a:solidFill>
                  <a:schemeClr val="accent1">
                    <a:hueOff val="114395"/>
                    <a:lumOff val="-24975"/>
                  </a:schemeClr>
                </a:solidFill>
                <a:latin typeface="+mn-lt"/>
                <a:ea typeface="+mn-ea"/>
                <a:cs typeface="+mn-cs"/>
                <a:sym typeface="DIN Condensed Bold"/>
              </a:defRPr>
            </a:lvl4pPr>
            <a:lvl5pPr defTabSz="410766">
              <a:defRPr sz="2600">
                <a:solidFill>
                  <a:schemeClr val="accent1">
                    <a:hueOff val="114395"/>
                    <a:lumOff val="-24975"/>
                  </a:schemeClr>
                </a:solidFill>
                <a:latin typeface="+mn-lt"/>
                <a:ea typeface="+mn-ea"/>
                <a:cs typeface="+mn-cs"/>
                <a:sym typeface="DIN Condensed Bold"/>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93"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94"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69043891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01" name="Afbeelding"/>
          <p:cNvSpPr>
            <a:spLocks noGrp="1"/>
          </p:cNvSpPr>
          <p:nvPr>
            <p:ph type="pic" sz="quarter" idx="21"/>
          </p:nvPr>
        </p:nvSpPr>
        <p:spPr>
          <a:xfrm>
            <a:off x="6221016" y="3536156"/>
            <a:ext cx="4257245" cy="2839641"/>
          </a:xfrm>
          <a:prstGeom prst="rect">
            <a:avLst/>
          </a:prstGeom>
        </p:spPr>
        <p:txBody>
          <a:bodyPr lIns="91439" tIns="45719" rIns="91439" bIns="45719">
            <a:noAutofit/>
          </a:bodyPr>
          <a:lstStyle/>
          <a:p>
            <a:endParaRPr/>
          </a:p>
        </p:txBody>
      </p:sp>
      <p:sp>
        <p:nvSpPr>
          <p:cNvPr id="102" name="Afbeelding"/>
          <p:cNvSpPr>
            <a:spLocks noGrp="1"/>
          </p:cNvSpPr>
          <p:nvPr>
            <p:ph type="pic" sz="quarter" idx="22"/>
          </p:nvPr>
        </p:nvSpPr>
        <p:spPr>
          <a:xfrm>
            <a:off x="6096000" y="625078"/>
            <a:ext cx="4125516" cy="2750345"/>
          </a:xfrm>
          <a:prstGeom prst="rect">
            <a:avLst/>
          </a:prstGeom>
        </p:spPr>
        <p:txBody>
          <a:bodyPr lIns="91439" tIns="45719" rIns="91439" bIns="45719">
            <a:noAutofit/>
          </a:bodyPr>
          <a:lstStyle/>
          <a:p>
            <a:endParaRPr/>
          </a:p>
        </p:txBody>
      </p:sp>
      <p:sp>
        <p:nvSpPr>
          <p:cNvPr id="103" name="Afbeelding"/>
          <p:cNvSpPr>
            <a:spLocks noGrp="1"/>
          </p:cNvSpPr>
          <p:nvPr>
            <p:ph type="pic" idx="23"/>
          </p:nvPr>
        </p:nvSpPr>
        <p:spPr>
          <a:xfrm>
            <a:off x="-145852" y="625078"/>
            <a:ext cx="8425160" cy="5616774"/>
          </a:xfrm>
          <a:prstGeom prst="rect">
            <a:avLst/>
          </a:prstGeom>
        </p:spPr>
        <p:txBody>
          <a:bodyPr lIns="91439" tIns="45719" rIns="91439" bIns="45719">
            <a:noAutofit/>
          </a:bodyPr>
          <a:lstStyle/>
          <a:p>
            <a:endParaRPr/>
          </a:p>
        </p:txBody>
      </p:sp>
      <p:pic>
        <p:nvPicPr>
          <p:cNvPr id="104"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105"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41191132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B3113-5A97-4DD8-AFB3-591F70BAE2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EC0A3A-1D0B-45AE-9AF2-D40DB936B8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06EF4E-2F1A-4FCD-8FFB-6B17387B30AC}"/>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242A8029-BE2A-49BD-91B4-CC2B8C135F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604FB59-F5DF-4B68-8660-590DDA75FE7D}"/>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147706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12" name="Afbeelding"/>
          <p:cNvSpPr>
            <a:spLocks noGrp="1"/>
          </p:cNvSpPr>
          <p:nvPr>
            <p:ph type="pic" idx="21"/>
          </p:nvPr>
        </p:nvSpPr>
        <p:spPr>
          <a:xfrm>
            <a:off x="856135" y="0"/>
            <a:ext cx="10479732" cy="6991946"/>
          </a:xfrm>
          <a:prstGeom prst="rect">
            <a:avLst/>
          </a:prstGeom>
        </p:spPr>
        <p:txBody>
          <a:bodyPr lIns="91439" tIns="45719" rIns="91439" bIns="45719">
            <a:noAutofit/>
          </a:bodyPr>
          <a:lstStyle/>
          <a:p>
            <a:endParaRPr/>
          </a:p>
        </p:txBody>
      </p:sp>
      <p:pic>
        <p:nvPicPr>
          <p:cNvPr id="113" name="Afbeelding" descr="Afbeelding"/>
          <p:cNvPicPr>
            <a:picLocks noChangeAspect="1"/>
          </p:cNvPicPr>
          <p:nvPr/>
        </p:nvPicPr>
        <p:blipFill>
          <a:blip r:embed="rId2"/>
          <a:stretch>
            <a:fillRect/>
          </a:stretch>
        </p:blipFill>
        <p:spPr>
          <a:xfrm>
            <a:off x="144168" y="190175"/>
            <a:ext cx="589272" cy="589272"/>
          </a:xfrm>
          <a:prstGeom prst="rect">
            <a:avLst/>
          </a:prstGeom>
          <a:ln w="12700">
            <a:miter lim="400000"/>
          </a:ln>
        </p:spPr>
      </p:pic>
      <p:sp>
        <p:nvSpPr>
          <p:cNvPr id="114" name="Dianummer"/>
          <p:cNvSpPr txBox="1">
            <a:spLocks noGrp="1"/>
          </p:cNvSpPr>
          <p:nvPr>
            <p:ph type="sldNum" sz="quarter" idx="2"/>
          </p:nvPr>
        </p:nvSpPr>
        <p:spPr>
          <a:xfrm>
            <a:off x="6002757" y="6536531"/>
            <a:ext cx="399147" cy="313546"/>
          </a:xfrm>
          <a:prstGeom prst="rect">
            <a:avLst/>
          </a:prstGeom>
        </p:spPr>
        <p:txBody>
          <a:bodyPr lIns="71437" tIns="71437" rIns="71437" bIns="71437"/>
          <a:lstStyle>
            <a:lvl1pPr defTabSz="410766">
              <a:defRPr sz="1100">
                <a:latin typeface="+mn-lt"/>
                <a:ea typeface="+mn-ea"/>
                <a:cs typeface="+mn-cs"/>
                <a:sym typeface="DIN Condensed Bold"/>
              </a:defRPr>
            </a:lvl1pPr>
          </a:lstStyle>
          <a:p>
            <a:fld id="{86CB4B4D-7CA3-9044-876B-883B54F8677D}" type="slidenum">
              <a:t>‹nr.›</a:t>
            </a:fld>
            <a:endParaRPr/>
          </a:p>
        </p:txBody>
      </p:sp>
    </p:spTree>
    <p:extLst>
      <p:ext uri="{BB962C8B-B14F-4D97-AF65-F5344CB8AC3E}">
        <p14:creationId xmlns:p14="http://schemas.microsoft.com/office/powerpoint/2010/main" val="286026517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22" y="1628778"/>
            <a:ext cx="10943167" cy="4392613"/>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439162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5169"/>
            <a:ext cx="5181600" cy="4681795"/>
          </a:xfrm>
        </p:spPr>
        <p:txBody>
          <a:bodyPr/>
          <a:lstStyle>
            <a:lvl1pPr indent="-360045">
              <a:buClr>
                <a:srgbClr val="007452"/>
              </a:buClr>
              <a:defRPr sz="2000"/>
            </a:lvl1pPr>
            <a:lvl2pPr marL="685800" indent="-360045">
              <a:buClr>
                <a:srgbClr val="85BB4E"/>
              </a:buClr>
              <a:buFont typeface="AppleSymbols" charset="0"/>
              <a:buChar char="⎻"/>
              <a:defRPr sz="2000"/>
            </a:lvl2pPr>
            <a:lvl3pPr indent="-360045">
              <a:buClr>
                <a:srgbClr val="007452"/>
              </a:buClr>
              <a:defRPr sz="1800"/>
            </a:lvl3pPr>
            <a:lvl4pPr marL="1600200" indent="-360045">
              <a:buClr>
                <a:srgbClr val="85BB4E"/>
              </a:buClr>
              <a:buFont typeface="AppleSymbols" charset="0"/>
              <a:buChar char="⎻"/>
              <a:defRPr sz="1800"/>
            </a:lvl4pPr>
            <a:lvl5pPr indent="-360045">
              <a:buClr>
                <a:srgbClr val="00745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5169"/>
            <a:ext cx="5181600" cy="4681795"/>
          </a:xfrm>
        </p:spPr>
        <p:txBody>
          <a:bodyPr/>
          <a:lstStyle>
            <a:lvl1pPr indent="-360045">
              <a:buClr>
                <a:srgbClr val="007452"/>
              </a:buClr>
              <a:defRPr sz="2000"/>
            </a:lvl1pPr>
            <a:lvl2pPr marL="685800" indent="-360045">
              <a:buClr>
                <a:srgbClr val="85BB4E"/>
              </a:buClr>
              <a:buFont typeface="AppleSymbols" charset="0"/>
              <a:buChar char="⎻"/>
              <a:defRPr sz="2000"/>
            </a:lvl2pPr>
            <a:lvl3pPr indent="-360045">
              <a:buClr>
                <a:srgbClr val="007452"/>
              </a:buClr>
              <a:defRPr sz="1800"/>
            </a:lvl3pPr>
            <a:lvl4pPr marL="1600200" indent="-360045">
              <a:buClr>
                <a:srgbClr val="85BB4E"/>
              </a:buClr>
              <a:buFont typeface="AppleSymbols" charset="0"/>
              <a:buChar char="⎻"/>
              <a:defRPr sz="1800"/>
            </a:lvl4pPr>
            <a:lvl5pPr indent="-360045">
              <a:buClr>
                <a:srgbClr val="00745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262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71E00-79BE-4C7B-947D-8A045FAE92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00F00C-2E1F-40C9-B484-7AB91F0B2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5589051-A404-4C5F-A598-9A6B3958A378}"/>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35382ED6-5A4A-4E9C-929B-D1229233DB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90B068-32EF-4D68-BDC0-F458076EAF96}"/>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484823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B3113-5A97-4DD8-AFB3-591F70BAE2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EC0A3A-1D0B-45AE-9AF2-D40DB936B853}"/>
              </a:ext>
            </a:extLst>
          </p:cNvPr>
          <p:cNvSpPr>
            <a:spLocks noGrp="1"/>
          </p:cNvSpPr>
          <p:nvPr>
            <p:ph idx="1"/>
          </p:nvPr>
        </p:nvSpPr>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F06EF4E-2F1A-4FCD-8FFB-6B17387B30AC}"/>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242A8029-BE2A-49BD-91B4-CC2B8C135F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604FB59-F5DF-4B68-8660-590DDA75FE7D}"/>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22296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A821D-AE5A-4513-AA56-5A87D709EE8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F740A66-2D63-4885-984A-C8FFCCCCD246}"/>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03306C6-0967-4AEF-9FB3-9D9B5B3F4E33}"/>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ACF2DB52-95B5-4582-A1B2-0E53962BE5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6E027EB-0681-4D98-B2D2-309CF0856400}"/>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302907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3A5F0-9961-4C79-89D4-97CB4EB87242}"/>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5189DC3E-C5FF-4BB1-B34F-A0790194D3C4}"/>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51496BAF-B5FD-4443-A3DB-6DAE0DB2F2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1EF3B38-AB01-4832-A57B-8F43B5928E9B}"/>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6" name="Tijdelijke aanduiding voor voettekst 5">
            <a:extLst>
              <a:ext uri="{FF2B5EF4-FFF2-40B4-BE49-F238E27FC236}">
                <a16:creationId xmlns:a16="http://schemas.microsoft.com/office/drawing/2014/main" id="{E5D6F923-4665-4E0B-BC91-B4BC073A18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8BA5CF5-9097-4B93-9249-AEF9B89E54D3}"/>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906643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0CAFB-F468-4A8A-9C42-9FAB609D8DE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00FFC71-2F49-4D69-8B01-A76BDC781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2F3A822-4D85-4E78-8C8C-FBE31703CEC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D753882-35EB-44AA-AC05-5E45EFECF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5ACBC6-667D-4A99-9824-FCC1CA78B51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5A45742-F9CB-4F7D-9731-9BAFE3CBE236}"/>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8" name="Tijdelijke aanduiding voor voettekst 7">
            <a:extLst>
              <a:ext uri="{FF2B5EF4-FFF2-40B4-BE49-F238E27FC236}">
                <a16:creationId xmlns:a16="http://schemas.microsoft.com/office/drawing/2014/main" id="{3BA64B3A-510C-4EEB-AF09-B9528D68EC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CB98609-B0F8-42D0-80FB-E471D5025281}"/>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92027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20926-283D-44AA-8275-23BFC37A498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A7E4436-0030-45E5-B28F-6E0B0625C97C}"/>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4" name="Tijdelijke aanduiding voor voettekst 3">
            <a:extLst>
              <a:ext uri="{FF2B5EF4-FFF2-40B4-BE49-F238E27FC236}">
                <a16:creationId xmlns:a16="http://schemas.microsoft.com/office/drawing/2014/main" id="{A126B4C2-A7A5-4E0D-870B-4CBA5653CA4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CABD9CA-5C87-4CCB-AD61-502893910B6A}"/>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2093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705F9D5-8326-4ED8-B675-FBE8D8FF8EA6}"/>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3" name="Tijdelijke aanduiding voor voettekst 2">
            <a:extLst>
              <a:ext uri="{FF2B5EF4-FFF2-40B4-BE49-F238E27FC236}">
                <a16:creationId xmlns:a16="http://schemas.microsoft.com/office/drawing/2014/main" id="{74034797-99D5-4AD5-81B8-AEC64D43668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75CE45B-2E68-4347-BD98-56B701FEFD8E}"/>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376100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2A821D-AE5A-4513-AA56-5A87D709EE8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F740A66-2D63-4885-984A-C8FFCCCCD246}"/>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03306C6-0967-4AEF-9FB3-9D9B5B3F4E3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ACF2DB52-95B5-4582-A1B2-0E53962BE5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6E027EB-0681-4D98-B2D2-309CF0856400}"/>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1345354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1DAE0-CBE7-4779-94B3-D5A2E38D80F6}"/>
              </a:ext>
            </a:extLst>
          </p:cNvPr>
          <p:cNvSpPr>
            <a:spLocks noGrp="1"/>
          </p:cNvSpPr>
          <p:nvPr>
            <p:ph type="title"/>
          </p:nvPr>
        </p:nvSpPr>
        <p:spPr>
          <a:xfrm>
            <a:off x="839788" y="457200"/>
            <a:ext cx="3932237" cy="1600200"/>
          </a:xfrm>
        </p:spPr>
        <p:txBody>
          <a:bodyPr anchor="b"/>
          <a:lstStyle>
            <a:lvl1pPr>
              <a:defRPr sz="3200"/>
            </a:lvl1pPr>
          </a:lstStyle>
          <a:p>
            <a:r>
              <a:rPr lang="nl-NL" dirty="0"/>
              <a:t>Klik om stijl te bewerken</a:t>
            </a:r>
          </a:p>
        </p:txBody>
      </p:sp>
      <p:sp>
        <p:nvSpPr>
          <p:cNvPr id="3" name="Tijdelijke aanduiding voor inhoud 2">
            <a:extLst>
              <a:ext uri="{FF2B5EF4-FFF2-40B4-BE49-F238E27FC236}">
                <a16:creationId xmlns:a16="http://schemas.microsoft.com/office/drawing/2014/main" id="{E0EF0281-19F1-4891-863C-E29066EC6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5E0AFE8E-C641-4CD9-9EB0-6D0ED3BDD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3195759C-583C-41A0-ABB8-5A354C7D1995}"/>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6" name="Tijdelijke aanduiding voor voettekst 5">
            <a:extLst>
              <a:ext uri="{FF2B5EF4-FFF2-40B4-BE49-F238E27FC236}">
                <a16:creationId xmlns:a16="http://schemas.microsoft.com/office/drawing/2014/main" id="{6D426AD8-E2B0-474A-BDDF-1ADFCF631F3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35B3783-2DC3-49DB-AFD7-A5DD8BB530C8}"/>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1296761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5E6D-7D19-4C51-B301-E9577E6AB09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07A5F8-8ED4-4884-A9C3-947D4583E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E3DF2025-E2BC-40D8-A94D-781C355AB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076899D-53F1-4080-B68F-416D6AC5A9FB}"/>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6" name="Tijdelijke aanduiding voor voettekst 5">
            <a:extLst>
              <a:ext uri="{FF2B5EF4-FFF2-40B4-BE49-F238E27FC236}">
                <a16:creationId xmlns:a16="http://schemas.microsoft.com/office/drawing/2014/main" id="{0540734D-DA23-45F8-AB40-5610F9AA4CB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84D9457-1A67-48FF-AA5B-58479049ED33}"/>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1805711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61BF1-0668-4B0C-9890-440F498B9D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A5324D-132C-42C1-BC40-5C6182B1D10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A33C24BA-798B-4B78-AB0C-7E54DA819274}"/>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97A9E84C-1B44-4D19-BB34-8C306C8E62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291B34-0878-4BCF-9A63-09BA0541EA10}"/>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250560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EA20DA-EEB5-424B-8BDC-91CE12C0119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559E147-EECC-4E50-8FD1-DF60C00CD46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489AB0-7449-4EDB-9485-1A25D422DC04}"/>
              </a:ext>
            </a:extLst>
          </p:cNvPr>
          <p:cNvSpPr>
            <a:spLocks noGrp="1"/>
          </p:cNvSpPr>
          <p:nvPr>
            <p:ph type="dt" sz="half" idx="10"/>
          </p:nvPr>
        </p:nvSpPr>
        <p:spPr/>
        <p:txBody>
          <a:body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F8213AE5-EF2A-4FD4-85E0-10490FCF90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38E511-FBCE-47C4-8A97-E9CC63249078}"/>
              </a:ext>
            </a:extLst>
          </p:cNvPr>
          <p:cNvSpPr>
            <a:spLocks noGrp="1"/>
          </p:cNvSpPr>
          <p:nvPr>
            <p:ph type="sldNum" sz="quarter" idx="12"/>
          </p:nvPr>
        </p:nvSpPr>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3269808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3416233" y="967200"/>
            <a:ext cx="5360000" cy="195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nl-NL"/>
              <a:t>Klik om stijl te bewerken</a:t>
            </a:r>
            <a:endParaRPr/>
          </a:p>
        </p:txBody>
      </p:sp>
      <p:sp>
        <p:nvSpPr>
          <p:cNvPr id="90" name="Google Shape;90;p19"/>
          <p:cNvSpPr txBox="1">
            <a:spLocks noGrp="1"/>
          </p:cNvSpPr>
          <p:nvPr>
            <p:ph type="subTitle" idx="1"/>
          </p:nvPr>
        </p:nvSpPr>
        <p:spPr>
          <a:xfrm>
            <a:off x="3415967" y="2966933"/>
            <a:ext cx="536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nl-NL"/>
              <a:t>Klikken om de ondertitelstijl van het model te bewerken</a:t>
            </a:r>
            <a:endParaRPr/>
          </a:p>
        </p:txBody>
      </p:sp>
    </p:spTree>
    <p:extLst>
      <p:ext uri="{BB962C8B-B14F-4D97-AF65-F5344CB8AC3E}">
        <p14:creationId xmlns:p14="http://schemas.microsoft.com/office/powerpoint/2010/main" val="334934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697100" y="1295800"/>
            <a:ext cx="5050400" cy="42664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nl-NL"/>
              <a:t>Klik om stijl te bewerken</a:t>
            </a:r>
            <a:endParaRPr/>
          </a:p>
        </p:txBody>
      </p:sp>
      <p:sp>
        <p:nvSpPr>
          <p:cNvPr id="33" name="Google Shape;33;p10"/>
          <p:cNvSpPr txBox="1">
            <a:spLocks noGrp="1"/>
          </p:cNvSpPr>
          <p:nvPr>
            <p:ph type="subTitle" idx="1"/>
          </p:nvPr>
        </p:nvSpPr>
        <p:spPr>
          <a:xfrm>
            <a:off x="6399933" y="2605600"/>
            <a:ext cx="25868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nl-NL"/>
              <a:t>Klikken om de ondertitelstijl van het model te bewerken</a:t>
            </a:r>
            <a:endParaRPr/>
          </a:p>
        </p:txBody>
      </p:sp>
      <p:sp>
        <p:nvSpPr>
          <p:cNvPr id="34" name="Google Shape;34;p10"/>
          <p:cNvSpPr txBox="1">
            <a:spLocks noGrp="1"/>
          </p:cNvSpPr>
          <p:nvPr>
            <p:ph type="title" idx="2" hasCustomPrompt="1"/>
          </p:nvPr>
        </p:nvSpPr>
        <p:spPr>
          <a:xfrm>
            <a:off x="6465560" y="1334833"/>
            <a:ext cx="2702400" cy="2419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8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60215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body" idx="1"/>
          </p:nvPr>
        </p:nvSpPr>
        <p:spPr>
          <a:xfrm>
            <a:off x="960000" y="1536633"/>
            <a:ext cx="10272000" cy="4555200"/>
          </a:xfrm>
          <a:prstGeom prst="rect">
            <a:avLst/>
          </a:prstGeom>
          <a:solidFill>
            <a:srgbClr val="FFFFFF">
              <a:alpha val="45090"/>
            </a:srgbClr>
          </a:solidFill>
        </p:spPr>
        <p:txBody>
          <a:bodyPr spcFirstLastPara="1" wrap="square" lIns="91425" tIns="91425" rIns="91425" bIns="91425" anchor="t" anchorCtr="0">
            <a:noAutofit/>
          </a:bodyPr>
          <a:lstStyle>
            <a:lvl1pPr marL="609585" lvl="0" indent="-397923">
              <a:lnSpc>
                <a:spcPct val="100000"/>
              </a:lnSpc>
              <a:spcBef>
                <a:spcPts val="0"/>
              </a:spcBef>
              <a:spcAft>
                <a:spcPts val="0"/>
              </a:spcAft>
              <a:buClr>
                <a:srgbClr val="434343"/>
              </a:buClr>
              <a:buSzPts val="1100"/>
              <a:buAutoNum type="arabicPeriod"/>
              <a:defRPr sz="1733">
                <a:solidFill>
                  <a:schemeClr val="accent3"/>
                </a:solidFill>
              </a:defRPr>
            </a:lvl1pPr>
            <a:lvl2pPr marL="1219170" lvl="1" indent="-397923">
              <a:spcBef>
                <a:spcPts val="2133"/>
              </a:spcBef>
              <a:spcAft>
                <a:spcPts val="0"/>
              </a:spcAft>
              <a:buClr>
                <a:srgbClr val="000000"/>
              </a:buClr>
              <a:buSzPts val="1100"/>
              <a:buAutoNum type="alphaLcPeriod"/>
              <a:defRPr sz="1600"/>
            </a:lvl2pPr>
            <a:lvl3pPr marL="1828754" lvl="2" indent="-397923">
              <a:spcBef>
                <a:spcPts val="2133"/>
              </a:spcBef>
              <a:spcAft>
                <a:spcPts val="0"/>
              </a:spcAft>
              <a:buClr>
                <a:srgbClr val="000000"/>
              </a:buClr>
              <a:buSzPts val="1100"/>
              <a:buAutoNum type="romanLcPeriod"/>
              <a:defRPr sz="1600"/>
            </a:lvl3pPr>
            <a:lvl4pPr marL="2438339" lvl="3" indent="-397923">
              <a:spcBef>
                <a:spcPts val="2133"/>
              </a:spcBef>
              <a:spcAft>
                <a:spcPts val="0"/>
              </a:spcAft>
              <a:buClr>
                <a:srgbClr val="000000"/>
              </a:buClr>
              <a:buSzPts val="1100"/>
              <a:buAutoNum type="arabicPeriod"/>
              <a:defRPr sz="1600"/>
            </a:lvl4pPr>
            <a:lvl5pPr marL="3047924" lvl="4" indent="-397923">
              <a:spcBef>
                <a:spcPts val="2133"/>
              </a:spcBef>
              <a:spcAft>
                <a:spcPts val="0"/>
              </a:spcAft>
              <a:buClr>
                <a:srgbClr val="000000"/>
              </a:buClr>
              <a:buSzPts val="1100"/>
              <a:buAutoNum type="alphaLcPeriod"/>
              <a:defRPr sz="1600"/>
            </a:lvl5pPr>
            <a:lvl6pPr marL="3657509" lvl="5" indent="-397923">
              <a:spcBef>
                <a:spcPts val="2133"/>
              </a:spcBef>
              <a:spcAft>
                <a:spcPts val="0"/>
              </a:spcAft>
              <a:buClr>
                <a:srgbClr val="000000"/>
              </a:buClr>
              <a:buSzPts val="1100"/>
              <a:buAutoNum type="romanLcPeriod"/>
              <a:defRPr sz="1600"/>
            </a:lvl6pPr>
            <a:lvl7pPr marL="4267093" lvl="6" indent="-397923">
              <a:spcBef>
                <a:spcPts val="2133"/>
              </a:spcBef>
              <a:spcAft>
                <a:spcPts val="0"/>
              </a:spcAft>
              <a:buClr>
                <a:srgbClr val="000000"/>
              </a:buClr>
              <a:buSzPts val="1100"/>
              <a:buAutoNum type="arabicPeriod"/>
              <a:defRPr sz="1600"/>
            </a:lvl7pPr>
            <a:lvl8pPr marL="4876678" lvl="7" indent="-397923">
              <a:spcBef>
                <a:spcPts val="2133"/>
              </a:spcBef>
              <a:spcAft>
                <a:spcPts val="0"/>
              </a:spcAft>
              <a:buClr>
                <a:srgbClr val="000000"/>
              </a:buClr>
              <a:buSzPts val="1100"/>
              <a:buAutoNum type="alphaLcPeriod"/>
              <a:defRPr sz="1600"/>
            </a:lvl8pPr>
            <a:lvl9pPr marL="5486263" lvl="8" indent="-397923">
              <a:spcBef>
                <a:spcPts val="2133"/>
              </a:spcBef>
              <a:spcAft>
                <a:spcPts val="2133"/>
              </a:spcAft>
              <a:buClr>
                <a:srgbClr val="000000"/>
              </a:buClr>
              <a:buSzPts val="1100"/>
              <a:buAutoNum type="romanLcPeriod"/>
              <a:defRPr sz="1600"/>
            </a:lvl9pPr>
          </a:lstStyle>
          <a:p>
            <a:pPr lvl="0"/>
            <a:r>
              <a:rPr lang="nl-NL"/>
              <a:t>Klikken om de tekststijl van het model te bewerken</a:t>
            </a:r>
          </a:p>
        </p:txBody>
      </p:sp>
      <p:sp>
        <p:nvSpPr>
          <p:cNvPr id="15" name="Google Shape;15;p4"/>
          <p:cNvSpPr txBox="1">
            <a:spLocks noGrp="1"/>
          </p:cNvSpPr>
          <p:nvPr>
            <p:ph type="title"/>
          </p:nvPr>
        </p:nvSpPr>
        <p:spPr>
          <a:xfrm>
            <a:off x="960133" y="6797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nl-NL"/>
              <a:t>Klik om stijl te bewerken</a:t>
            </a:r>
            <a:endParaRPr/>
          </a:p>
        </p:txBody>
      </p:sp>
    </p:spTree>
    <p:extLst>
      <p:ext uri="{BB962C8B-B14F-4D97-AF65-F5344CB8AC3E}">
        <p14:creationId xmlns:p14="http://schemas.microsoft.com/office/powerpoint/2010/main" val="3351936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11" name="Titeltekst"/>
          <p:cNvSpPr txBox="1">
            <a:spLocks noGrp="1"/>
          </p:cNvSpPr>
          <p:nvPr>
            <p:ph type="title"/>
          </p:nvPr>
        </p:nvSpPr>
        <p:spPr>
          <a:xfrm>
            <a:off x="2193727" y="191294"/>
            <a:ext cx="8255001" cy="1905398"/>
          </a:xfrm>
          <a:prstGeom prst="rect">
            <a:avLst/>
          </a:prstGeom>
        </p:spPr>
        <p:txBody>
          <a:bodyPr lIns="71437" tIns="71437" rIns="71437" bIns="71437" anchor="ctr">
            <a:noAutofit/>
          </a:bodyPr>
          <a:lstStyle>
            <a:lvl1pPr defTabSz="410766">
              <a:defRPr sz="7000">
                <a:solidFill>
                  <a:schemeClr val="accent1">
                    <a:hueOff val="114395"/>
                    <a:lumOff val="-24975"/>
                  </a:schemeClr>
                </a:solidFill>
                <a:latin typeface="+mn-lt"/>
                <a:ea typeface="+mn-ea"/>
                <a:cs typeface="+mn-cs"/>
                <a:sym typeface="DIN Condensed"/>
              </a:defRPr>
            </a:lvl1pPr>
          </a:lstStyle>
          <a:p>
            <a:r>
              <a:t>Titeltekst</a:t>
            </a:r>
          </a:p>
        </p:txBody>
      </p:sp>
      <p:sp>
        <p:nvSpPr>
          <p:cNvPr id="13" name="Dianummer"/>
          <p:cNvSpPr txBox="1">
            <a:spLocks noGrp="1"/>
          </p:cNvSpPr>
          <p:nvPr>
            <p:ph type="sldNum" sz="quarter" idx="2"/>
          </p:nvPr>
        </p:nvSpPr>
        <p:spPr>
          <a:xfrm>
            <a:off x="6002757" y="6536531"/>
            <a:ext cx="181725" cy="208599"/>
          </a:xfrm>
          <a:prstGeom prst="rect">
            <a:avLst/>
          </a:prstGeom>
        </p:spPr>
        <p:txBody>
          <a:bodyPr lIns="71437" tIns="71437" rIns="71437" bIns="71437"/>
          <a:lstStyle>
            <a:lvl1pPr defTabSz="410766">
              <a:defRPr sz="1100">
                <a:latin typeface="+mn-lt"/>
                <a:ea typeface="+mn-ea"/>
                <a:cs typeface="+mn-cs"/>
                <a:sym typeface="DIN Condensed"/>
              </a:defRPr>
            </a:lvl1pPr>
          </a:lstStyle>
          <a:p>
            <a:fld id="{86CB4B4D-7CA3-9044-876B-883B54F8677D}" type="slidenum">
              <a:t>‹nr.›</a:t>
            </a:fld>
            <a:endParaRPr/>
          </a:p>
        </p:txBody>
      </p:sp>
    </p:spTree>
    <p:extLst>
      <p:ext uri="{BB962C8B-B14F-4D97-AF65-F5344CB8AC3E}">
        <p14:creationId xmlns:p14="http://schemas.microsoft.com/office/powerpoint/2010/main" val="28526183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3A5F0-9961-4C79-89D4-97CB4EB8724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189DC3E-C5FF-4BB1-B34F-A0790194D3C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1496BAF-B5FD-4443-A3DB-6DAE0DB2F2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1EF3B38-AB01-4832-A57B-8F43B5928E9B}"/>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E5D6F923-4665-4E0B-BC91-B4BC073A18C5}"/>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C8BA5CF5-9097-4B93-9249-AEF9B89E54D3}"/>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137103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0CAFB-F468-4A8A-9C42-9FAB609D8DE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00FFC71-2F49-4D69-8B01-A76BDC781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2F3A822-4D85-4E78-8C8C-FBE31703CEC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D753882-35EB-44AA-AC05-5E45EFECF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5ACBC6-667D-4A99-9824-FCC1CA78B51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5A45742-F9CB-4F7D-9731-9BAFE3CBE236}"/>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3BA64B3A-510C-4EEB-AF09-B9528D68EC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CB98609-B0F8-42D0-80FB-E471D5025281}"/>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29399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20926-283D-44AA-8275-23BFC37A498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A7E4436-0030-45E5-B28F-6E0B0625C97C}"/>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A126B4C2-A7A5-4E0D-870B-4CBA5653CA4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CABD9CA-5C87-4CCB-AD61-502893910B6A}"/>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227230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705F9D5-8326-4ED8-B675-FBE8D8FF8EA6}"/>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74034797-99D5-4AD5-81B8-AEC64D43668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75CE45B-2E68-4347-BD98-56B701FEFD8E}"/>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84085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1DAE0-CBE7-4779-94B3-D5A2E38D80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0EF0281-19F1-4891-863C-E29066EC6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E0AFE8E-C641-4CD9-9EB0-6D0ED3BDD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195759C-583C-41A0-ABB8-5A354C7D1995}"/>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6D426AD8-E2B0-474A-BDDF-1ADFCF631F3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35B3783-2DC3-49DB-AFD7-A5DD8BB530C8}"/>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64850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5E6D-7D19-4C51-B301-E9577E6AB09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07A5F8-8ED4-4884-A9C3-947D4583E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E3DF2025-E2BC-40D8-A94D-781C355AB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076899D-53F1-4080-B68F-416D6AC5A9FB}"/>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0540734D-DA23-45F8-AB40-5610F9AA4CB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84D9457-1A67-48FF-AA5B-58479049ED33}"/>
              </a:ext>
            </a:extLst>
          </p:cNvPr>
          <p:cNvSpPr>
            <a:spLocks noGrp="1"/>
          </p:cNvSpPr>
          <p:nvPr>
            <p:ph type="sldNum" sz="quarter" idx="12"/>
          </p:nvPr>
        </p:nvSpPr>
        <p:spPr>
          <a:xfrm>
            <a:off x="10747022" y="6356350"/>
            <a:ext cx="606778" cy="365125"/>
          </a:xfrm>
          <a:prstGeom prst="rect">
            <a:avLst/>
          </a:prstGeom>
        </p:spPr>
        <p:txBody>
          <a:bodyPr/>
          <a:lstStyle/>
          <a:p>
            <a:fld id="{2E36F7B4-51D9-401B-A2A7-E82E30111448}" type="slidenum">
              <a:rPr lang="nl-NL" smtClean="0"/>
              <a:t>‹nr.›</a:t>
            </a:fld>
            <a:endParaRPr lang="nl-NL"/>
          </a:p>
        </p:txBody>
      </p:sp>
    </p:spTree>
    <p:extLst>
      <p:ext uri="{BB962C8B-B14F-4D97-AF65-F5344CB8AC3E}">
        <p14:creationId xmlns:p14="http://schemas.microsoft.com/office/powerpoint/2010/main" val="321479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000"/>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870AD5B-AD03-4515-B796-E8A6CC975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FD0FBA2-C729-4B61-B032-23E5E627B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0C5E0C8D-4E50-4B30-9945-5B32FE79A7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060"/>
                </a:solidFill>
              </a:defRPr>
            </a:lvl1pPr>
          </a:lstStyle>
          <a:p>
            <a:endParaRPr lang="nl-NL" dirty="0"/>
          </a:p>
        </p:txBody>
      </p:sp>
      <p:sp>
        <p:nvSpPr>
          <p:cNvPr id="5" name="Tijdelijke aanduiding voor voettekst 4">
            <a:extLst>
              <a:ext uri="{FF2B5EF4-FFF2-40B4-BE49-F238E27FC236}">
                <a16:creationId xmlns:a16="http://schemas.microsoft.com/office/drawing/2014/main" id="{4E526728-026B-45FC-A60E-85903607A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060"/>
                </a:solidFill>
              </a:defRPr>
            </a:lvl1pPr>
          </a:lstStyle>
          <a:p>
            <a:endParaRPr lang="nl-NL" dirty="0"/>
          </a:p>
        </p:txBody>
      </p:sp>
      <p:pic>
        <p:nvPicPr>
          <p:cNvPr id="7" name="Afbeelding 6">
            <a:extLst>
              <a:ext uri="{FF2B5EF4-FFF2-40B4-BE49-F238E27FC236}">
                <a16:creationId xmlns:a16="http://schemas.microsoft.com/office/drawing/2014/main" id="{ED270CB8-C61A-4476-8A27-123DD26DFEC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010" y="65768"/>
            <a:ext cx="641793" cy="598714"/>
          </a:xfrm>
          <a:prstGeom prst="rect">
            <a:avLst/>
          </a:prstGeom>
        </p:spPr>
      </p:pic>
    </p:spTree>
    <p:extLst>
      <p:ext uri="{BB962C8B-B14F-4D97-AF65-F5344CB8AC3E}">
        <p14:creationId xmlns:p14="http://schemas.microsoft.com/office/powerpoint/2010/main" val="375508272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32" r:id="rId12"/>
    <p:sldLayoutId id="2147483745" r:id="rId13"/>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889000" y="1149350"/>
            <a:ext cx="10414000" cy="232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Titeltekst</a:t>
            </a:r>
          </a:p>
        </p:txBody>
      </p:sp>
      <p:sp>
        <p:nvSpPr>
          <p:cNvPr id="3" name="Hoofdtekst - niveau één…"/>
          <p:cNvSpPr txBox="1">
            <a:spLocks noGrp="1"/>
          </p:cNvSpPr>
          <p:nvPr>
            <p:ph type="body" idx="1"/>
          </p:nvPr>
        </p:nvSpPr>
        <p:spPr>
          <a:xfrm>
            <a:off x="889000" y="3536950"/>
            <a:ext cx="10414000" cy="793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5979516" y="6540500"/>
            <a:ext cx="376257" cy="287258"/>
          </a:xfrm>
          <a:prstGeom prst="rect">
            <a:avLst/>
          </a:prstGeom>
          <a:ln w="12700">
            <a:miter lim="400000"/>
          </a:ln>
        </p:spPr>
        <p:txBody>
          <a:bodyPr wrap="none" lIns="50800" tIns="50800" rIns="50800" bIns="50800">
            <a:spAutoFit/>
          </a:bodyPr>
          <a:lstStyle>
            <a:lvl1pPr defTabSz="412750">
              <a:defRPr sz="1200">
                <a:latin typeface="Helvetica Neue Light"/>
                <a:ea typeface="Helvetica Neue Light"/>
                <a:cs typeface="Helvetica Neue Light"/>
                <a:sym typeface="Helvetica Neue Light"/>
              </a:defRPr>
            </a:lvl1pPr>
          </a:lstStyle>
          <a:p>
            <a:fld id="{86CB4B4D-7CA3-9044-876B-883B54F8677D}" type="slidenum">
              <a:t>‹nr.›</a:t>
            </a:fld>
            <a:endParaRPr/>
          </a:p>
        </p:txBody>
      </p:sp>
    </p:spTree>
    <p:extLst>
      <p:ext uri="{BB962C8B-B14F-4D97-AF65-F5344CB8AC3E}">
        <p14:creationId xmlns:p14="http://schemas.microsoft.com/office/powerpoint/2010/main" val="25385238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2" r:id="rId8"/>
    <p:sldLayoutId id="2147483743" r:id="rId9"/>
  </p:sldLayoutIdLst>
  <p:transition spd="med"/>
  <p:txStyles>
    <p:titleStyle>
      <a:lvl1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0" marR="0" indent="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5pPr>
      <a:lvl6pPr marL="0" marR="0" indent="17780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6pPr>
      <a:lvl7pPr marL="0" marR="0" indent="35560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7pPr>
      <a:lvl8pPr marL="0" marR="0" indent="53340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8pPr>
      <a:lvl9pPr marL="0" marR="0" indent="711200" algn="ctr" defTabSz="41275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5000"/>
            <a:lum/>
          </a:blip>
          <a:srcRect/>
          <a:stretch>
            <a:fillRect t="-1000" b="-1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870AD5B-AD03-4515-B796-E8A6CC975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FD0FBA2-C729-4B61-B032-23E5E627B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0C5E0C8D-4E50-4B30-9945-5B32FE79A7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A77FFB-5FF5-4DCC-AEAC-780B39B3F699}" type="datetimeFigureOut">
              <a:rPr lang="nl-NL" smtClean="0"/>
              <a:t>21-03-2024</a:t>
            </a:fld>
            <a:endParaRPr lang="nl-NL"/>
          </a:p>
        </p:txBody>
      </p:sp>
      <p:sp>
        <p:nvSpPr>
          <p:cNvPr id="5" name="Tijdelijke aanduiding voor voettekst 4">
            <a:extLst>
              <a:ext uri="{FF2B5EF4-FFF2-40B4-BE49-F238E27FC236}">
                <a16:creationId xmlns:a16="http://schemas.microsoft.com/office/drawing/2014/main" id="{4E526728-026B-45FC-A60E-85903607A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FA8FED7-D964-4989-A546-69D2C3B7F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6F7B4-51D9-401B-A2A7-E82E30111448}" type="slidenum">
              <a:rPr lang="nl-NL" smtClean="0"/>
              <a:t>‹nr.›</a:t>
            </a:fld>
            <a:endParaRPr lang="nl-NL"/>
          </a:p>
        </p:txBody>
      </p:sp>
    </p:spTree>
    <p:extLst>
      <p:ext uri="{BB962C8B-B14F-4D97-AF65-F5344CB8AC3E}">
        <p14:creationId xmlns:p14="http://schemas.microsoft.com/office/powerpoint/2010/main" val="425990935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2" r:id="rId13"/>
    <p:sldLayoutId id="2147483773" r:id="rId14"/>
    <p:sldLayoutId id="2147483774" r:id="rId15"/>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picciano.commons.gc.cuny.edu/2018/12/27/artificial-intelligence-and-machine-learning-take-a-step-forward-with-deep-minds-alphazer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video" Target="https://www.youtube.com/embed/Lu56xVlZ40M?feature=oembed" TargetMode="External"/><Relationship Id="rId5" Type="http://schemas.openxmlformats.org/officeDocument/2006/relationships/hyperlink" Target="https://www.youtube.com/watch?v=Lu56xVlZ40M" TargetMode="Externa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jpeg"/><Relationship Id="rId21" Type="http://schemas.openxmlformats.org/officeDocument/2006/relationships/image" Target="../media/image47.jpeg"/><Relationship Id="rId7" Type="http://schemas.openxmlformats.org/officeDocument/2006/relationships/image" Target="../media/image33.svg"/><Relationship Id="rId12" Type="http://schemas.openxmlformats.org/officeDocument/2006/relationships/image" Target="../media/image38.jpeg"/><Relationship Id="rId17" Type="http://schemas.openxmlformats.org/officeDocument/2006/relationships/image" Target="../media/image43.png"/><Relationship Id="rId25" Type="http://schemas.openxmlformats.org/officeDocument/2006/relationships/hyperlink" Target="mailto:youtube.com/@jolandatermaten" TargetMode="External"/><Relationship Id="rId2" Type="http://schemas.openxmlformats.org/officeDocument/2006/relationships/notesSlide" Target="../notesSlides/notesSlide2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jpeg"/><Relationship Id="rId5" Type="http://schemas.openxmlformats.org/officeDocument/2006/relationships/image" Target="../media/image31.sv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jpe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7C02862-939E-3E4C-98C8-A7DD99745827}"/>
              </a:ext>
            </a:extLst>
          </p:cNvPr>
          <p:cNvSpPr/>
          <p:nvPr/>
        </p:nvSpPr>
        <p:spPr>
          <a:xfrm>
            <a:off x="695400" y="764704"/>
            <a:ext cx="10801200" cy="4801314"/>
          </a:xfrm>
          <a:prstGeom prst="rect">
            <a:avLst/>
          </a:prstGeom>
        </p:spPr>
        <p:txBody>
          <a:bodyPr wrap="square">
            <a:spAutoFit/>
          </a:bodyPr>
          <a:lstStyle/>
          <a:p>
            <a:r>
              <a:rPr lang="nl-NL" b="1" dirty="0">
                <a:solidFill>
                  <a:schemeClr val="bg1"/>
                </a:solidFill>
                <a:latin typeface="Barlow Condensed" panose="00000506000000000000" pitchFamily="2" charset="0"/>
              </a:rPr>
              <a:t>Copyright © 2024 Jolanda ter Maten</a:t>
            </a:r>
          </a:p>
          <a:p>
            <a:endParaRPr lang="nl-NL" b="1" dirty="0">
              <a:solidFill>
                <a:schemeClr val="bg1"/>
              </a:solidFill>
              <a:latin typeface="Barlow Condensed" panose="00000506000000000000" pitchFamily="2" charset="0"/>
            </a:endParaRPr>
          </a:p>
          <a:p>
            <a:r>
              <a:rPr lang="nl-NL" dirty="0">
                <a:solidFill>
                  <a:schemeClr val="bg1"/>
                </a:solidFill>
                <a:latin typeface="Barlow Condensed" panose="00000506000000000000" pitchFamily="2" charset="0"/>
              </a:rPr>
              <a:t>Alle rechten voorbehouden. Niets uit deze uitgave mag worden verveelvoudigd, verspreid of openbaar gemaakt in enige vorm of op enige wijze, hetzij door fotokopieën, opnamen of andere elektronische of mechanische methoden, zonder voorafgaande schriftelijke toestemming van de uitgever, met uitzondering van korte citaten uit kritische recensies en bepaalde andere vormen van niet-commercieel gebruik die door de auteurswet zijn toegestaan.</a:t>
            </a:r>
          </a:p>
          <a:p>
            <a:endParaRPr lang="nl-NL" dirty="0">
              <a:solidFill>
                <a:schemeClr val="bg1"/>
              </a:solidFill>
              <a:latin typeface="Barlow Condensed" panose="00000506000000000000" pitchFamily="2" charset="0"/>
            </a:endParaRPr>
          </a:p>
          <a:p>
            <a:r>
              <a:rPr lang="nl-NL" dirty="0">
                <a:solidFill>
                  <a:schemeClr val="bg1"/>
                </a:solidFill>
                <a:latin typeface="Barlow Condensed" panose="00000506000000000000" pitchFamily="2" charset="0"/>
              </a:rPr>
              <a:t>Disclaimer</a:t>
            </a:r>
          </a:p>
          <a:p>
            <a:r>
              <a:rPr lang="nl-NL" dirty="0">
                <a:solidFill>
                  <a:schemeClr val="bg1"/>
                </a:solidFill>
                <a:latin typeface="Barlow Condensed" panose="00000506000000000000" pitchFamily="2" charset="0"/>
              </a:rPr>
              <a:t>De informatie in deze syllabus is uitsluitend bedoeld voor opleidingsdoeleinden. Jolanda ter Maten aanvaardt geen aansprakelijkheid voor fouten of omissies in de </a:t>
            </a:r>
            <a:r>
              <a:rPr lang="nl-NL" dirty="0" err="1">
                <a:solidFill>
                  <a:schemeClr val="bg1"/>
                </a:solidFill>
                <a:latin typeface="Barlow Condensed" panose="00000506000000000000" pitchFamily="2" charset="0"/>
              </a:rPr>
              <a:t>inhoud.In</a:t>
            </a:r>
            <a:r>
              <a:rPr lang="nl-NL" dirty="0">
                <a:solidFill>
                  <a:schemeClr val="bg1"/>
                </a:solidFill>
                <a:latin typeface="Barlow Condensed" panose="00000506000000000000" pitchFamily="2" charset="0"/>
              </a:rPr>
              <a:t> geen geval zal Jolanda ter Maten aansprakelijk zijn voor enige bijzondere, directe, indirecte, gevolg- of incidentele schade of welke schade dan ook, hetzij in een contractuele handeling, nalatigheid of andere soort, voortvloeiend uit of in verband staand met het gebruik van deze informatie. </a:t>
            </a:r>
          </a:p>
          <a:p>
            <a:endParaRPr lang="nl-NL" dirty="0">
              <a:solidFill>
                <a:schemeClr val="bg1"/>
              </a:solidFill>
              <a:latin typeface="Barlow Condensed" panose="00000506000000000000" pitchFamily="2" charset="0"/>
            </a:endParaRPr>
          </a:p>
          <a:p>
            <a:r>
              <a:rPr lang="nl-NL" dirty="0">
                <a:solidFill>
                  <a:schemeClr val="bg1"/>
                </a:solidFill>
                <a:latin typeface="Barlow Condensed" panose="00000506000000000000" pitchFamily="2" charset="0"/>
              </a:rPr>
              <a:t>Disclaimer externe </a:t>
            </a:r>
            <a:r>
              <a:rPr lang="nl-NL" dirty="0" err="1">
                <a:solidFill>
                  <a:schemeClr val="bg1"/>
                </a:solidFill>
                <a:latin typeface="Barlow Condensed" panose="00000506000000000000" pitchFamily="2" charset="0"/>
              </a:rPr>
              <a:t>linksDeze</a:t>
            </a:r>
            <a:r>
              <a:rPr lang="nl-NL" dirty="0">
                <a:solidFill>
                  <a:schemeClr val="bg1"/>
                </a:solidFill>
                <a:latin typeface="Barlow Condensed" panose="00000506000000000000" pitchFamily="2" charset="0"/>
              </a:rPr>
              <a:t> training bevat links naar externe websites en video's die niet worden aangeboden of onderhouden door, of op enige wijze verbonden zijn aan Jolanda ter Maten. </a:t>
            </a:r>
          </a:p>
          <a:p>
            <a:r>
              <a:rPr lang="nl-NL" dirty="0">
                <a:solidFill>
                  <a:schemeClr val="bg1"/>
                </a:solidFill>
                <a:latin typeface="Barlow Condensed" panose="00000506000000000000" pitchFamily="2" charset="0"/>
              </a:rPr>
              <a:t>De multimediabronnen zijn bedoeld om een overzicht te geven en waren actief op het moment van drukken. Jolanda ter Maten staat niet in voor de juistheid, relevantie, tijdigheid of volledigheid van enige informatie op deze externe websites.</a:t>
            </a:r>
          </a:p>
        </p:txBody>
      </p:sp>
    </p:spTree>
    <p:extLst>
      <p:ext uri="{BB962C8B-B14F-4D97-AF65-F5344CB8AC3E}">
        <p14:creationId xmlns:p14="http://schemas.microsoft.com/office/powerpoint/2010/main" val="23141644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afel, tekst, person, kleding&#10;&#10;Automatisch gegenereerde beschrijving">
            <a:extLst>
              <a:ext uri="{FF2B5EF4-FFF2-40B4-BE49-F238E27FC236}">
                <a16:creationId xmlns:a16="http://schemas.microsoft.com/office/drawing/2014/main" id="{C379D867-9B3C-2AEA-0543-9C59CF1A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fbeelding 6" descr="Afbeelding met tafel, kleding, tekst, meubels&#10;&#10;Automatisch gegenereerde beschrijving">
            <a:extLst>
              <a:ext uri="{FF2B5EF4-FFF2-40B4-BE49-F238E27FC236}">
                <a16:creationId xmlns:a16="http://schemas.microsoft.com/office/drawing/2014/main" id="{809FFEA1-C844-2269-C123-B81475538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kstvak 7">
            <a:extLst>
              <a:ext uri="{FF2B5EF4-FFF2-40B4-BE49-F238E27FC236}">
                <a16:creationId xmlns:a16="http://schemas.microsoft.com/office/drawing/2014/main" id="{ABED10DF-3266-6A03-D912-1CBEBB4B8DAE}"/>
              </a:ext>
            </a:extLst>
          </p:cNvPr>
          <p:cNvSpPr txBox="1"/>
          <p:nvPr/>
        </p:nvSpPr>
        <p:spPr>
          <a:xfrm>
            <a:off x="561473" y="5630814"/>
            <a:ext cx="5021179" cy="584775"/>
          </a:xfrm>
          <a:prstGeom prst="rect">
            <a:avLst/>
          </a:prstGeom>
          <a:solidFill>
            <a:srgbClr val="002060"/>
          </a:solidFill>
        </p:spPr>
        <p:txBody>
          <a:bodyPr wrap="square" rtlCol="0">
            <a:spAutoFit/>
          </a:bodyPr>
          <a:lstStyle/>
          <a:p>
            <a:pPr algn="ctr"/>
            <a:r>
              <a:rPr lang="nl-NL" sz="3200" b="1" dirty="0">
                <a:solidFill>
                  <a:schemeClr val="bg1"/>
                </a:solidFill>
              </a:rPr>
              <a:t>Wel AI, geen ML / </a:t>
            </a:r>
            <a:r>
              <a:rPr lang="nl-NL" sz="3200" b="1" dirty="0" err="1">
                <a:solidFill>
                  <a:schemeClr val="bg1"/>
                </a:solidFill>
              </a:rPr>
              <a:t>Deep</a:t>
            </a:r>
            <a:r>
              <a:rPr lang="nl-NL" sz="3200" b="1" dirty="0">
                <a:solidFill>
                  <a:schemeClr val="bg1"/>
                </a:solidFill>
              </a:rPr>
              <a:t> Learning</a:t>
            </a:r>
            <a:endParaRPr lang="en-NL" sz="3200" b="1" dirty="0">
              <a:solidFill>
                <a:schemeClr val="bg1"/>
              </a:solidFill>
            </a:endParaRPr>
          </a:p>
        </p:txBody>
      </p:sp>
      <p:sp>
        <p:nvSpPr>
          <p:cNvPr id="9" name="Tekstvak 8">
            <a:extLst>
              <a:ext uri="{FF2B5EF4-FFF2-40B4-BE49-F238E27FC236}">
                <a16:creationId xmlns:a16="http://schemas.microsoft.com/office/drawing/2014/main" id="{C99EB96F-4947-DB42-68BB-C116AEFED856}"/>
              </a:ext>
            </a:extLst>
          </p:cNvPr>
          <p:cNvSpPr txBox="1"/>
          <p:nvPr/>
        </p:nvSpPr>
        <p:spPr>
          <a:xfrm>
            <a:off x="6609350" y="5630814"/>
            <a:ext cx="5021179" cy="584775"/>
          </a:xfrm>
          <a:prstGeom prst="rect">
            <a:avLst/>
          </a:prstGeom>
          <a:solidFill>
            <a:srgbClr val="002060"/>
          </a:solidFill>
        </p:spPr>
        <p:txBody>
          <a:bodyPr wrap="square" rtlCol="0">
            <a:spAutoFit/>
          </a:bodyPr>
          <a:lstStyle/>
          <a:p>
            <a:pPr algn="ctr"/>
            <a:r>
              <a:rPr lang="nl-NL" sz="3200" b="1" dirty="0">
                <a:solidFill>
                  <a:schemeClr val="bg1"/>
                </a:solidFill>
              </a:rPr>
              <a:t>Wél ML / </a:t>
            </a:r>
            <a:r>
              <a:rPr lang="nl-NL" sz="3200" b="1" dirty="0" err="1">
                <a:solidFill>
                  <a:schemeClr val="bg1"/>
                </a:solidFill>
              </a:rPr>
              <a:t>Deep</a:t>
            </a:r>
            <a:r>
              <a:rPr lang="nl-NL" sz="3200" b="1" dirty="0">
                <a:solidFill>
                  <a:schemeClr val="bg1"/>
                </a:solidFill>
              </a:rPr>
              <a:t> Learning</a:t>
            </a:r>
            <a:endParaRPr lang="en-NL" sz="3200" b="1" dirty="0">
              <a:solidFill>
                <a:schemeClr val="bg1"/>
              </a:solidFill>
            </a:endParaRPr>
          </a:p>
        </p:txBody>
      </p:sp>
    </p:spTree>
    <p:extLst>
      <p:ext uri="{BB962C8B-B14F-4D97-AF65-F5344CB8AC3E}">
        <p14:creationId xmlns:p14="http://schemas.microsoft.com/office/powerpoint/2010/main" val="41068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3489536" y="1295800"/>
            <a:ext cx="5212928" cy="4266400"/>
          </a:xfrm>
          <a:prstGeom prst="rect">
            <a:avLst/>
          </a:prstGeom>
        </p:spPr>
        <p:txBody>
          <a:bodyPr spcFirstLastPara="1" vert="horz" wrap="square" lIns="121900" tIns="121900" rIns="121900" bIns="121900" rtlCol="0" anchor="ctr" anchorCtr="0">
            <a:noAutofit/>
          </a:bodyPr>
          <a:lstStyle/>
          <a:p>
            <a:pPr algn="ctr"/>
            <a:r>
              <a:rPr lang="nl-NL" sz="6600" dirty="0">
                <a:solidFill>
                  <a:schemeClr val="bg1"/>
                </a:solidFill>
              </a:rPr>
              <a:t>Data:</a:t>
            </a:r>
            <a:br>
              <a:rPr lang="nl-NL" sz="6600" dirty="0">
                <a:solidFill>
                  <a:schemeClr val="bg1"/>
                </a:solidFill>
              </a:rPr>
            </a:br>
            <a:r>
              <a:rPr lang="nl-NL" sz="6600" dirty="0">
                <a:solidFill>
                  <a:schemeClr val="bg1"/>
                </a:solidFill>
              </a:rPr>
              <a:t>Verzamelen, Ethiek &amp; Privacy</a:t>
            </a:r>
            <a:endParaRPr sz="6600" dirty="0">
              <a:solidFill>
                <a:schemeClr val="bg1"/>
              </a:solidFill>
            </a:endParaRPr>
          </a:p>
        </p:txBody>
      </p:sp>
    </p:spTree>
    <p:extLst>
      <p:ext uri="{BB962C8B-B14F-4D97-AF65-F5344CB8AC3E}">
        <p14:creationId xmlns:p14="http://schemas.microsoft.com/office/powerpoint/2010/main" val="115994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Afbeelding 3" descr="Afbeelding met schermopname, tekst, buitenshuis&#10;&#10;Automatisch gegenereerde beschrijving">
            <a:extLst>
              <a:ext uri="{FF2B5EF4-FFF2-40B4-BE49-F238E27FC236}">
                <a16:creationId xmlns:a16="http://schemas.microsoft.com/office/drawing/2014/main" id="{329AD964-C625-FA23-2F74-C45F4143A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088" y="339204"/>
            <a:ext cx="8497824" cy="3990203"/>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98BF90E7-76AC-C017-E41C-1D13662ED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901" y="4724260"/>
            <a:ext cx="4918387" cy="1950752"/>
          </a:xfrm>
          <a:prstGeom prst="rect">
            <a:avLst/>
          </a:prstGeom>
        </p:spPr>
      </p:pic>
    </p:spTree>
    <p:extLst>
      <p:ext uri="{BB962C8B-B14F-4D97-AF65-F5344CB8AC3E}">
        <p14:creationId xmlns:p14="http://schemas.microsoft.com/office/powerpoint/2010/main" val="403311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Afbeelding 2" descr="Afbeelding met zoogdier, tekst, schermopname, collage&#10;&#10;Automatisch gegenereerde beschrijving">
            <a:extLst>
              <a:ext uri="{FF2B5EF4-FFF2-40B4-BE49-F238E27FC236}">
                <a16:creationId xmlns:a16="http://schemas.microsoft.com/office/drawing/2014/main" id="{A0593CED-3D1D-75CC-6ED6-65DD57B66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493" y="325677"/>
            <a:ext cx="9549231" cy="5849655"/>
          </a:xfrm>
          <a:prstGeom prst="rect">
            <a:avLst/>
          </a:prstGeom>
        </p:spPr>
      </p:pic>
    </p:spTree>
    <p:extLst>
      <p:ext uri="{BB962C8B-B14F-4D97-AF65-F5344CB8AC3E}">
        <p14:creationId xmlns:p14="http://schemas.microsoft.com/office/powerpoint/2010/main" val="557228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8A9ACA6F-AC26-C4E7-1DE2-DCABB48F5EC1}"/>
              </a:ext>
            </a:extLst>
          </p:cNvPr>
          <p:cNvSpPr/>
          <p:nvPr/>
        </p:nvSpPr>
        <p:spPr>
          <a:xfrm>
            <a:off x="1008000" y="363600"/>
            <a:ext cx="10582986" cy="769441"/>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695"/>
              </a:spcBef>
              <a:spcAft>
                <a:spcPts val="0"/>
              </a:spcAft>
              <a:buClr>
                <a:srgbClr val="231F20"/>
              </a:buClr>
              <a:buSzPts val="1200"/>
              <a:buFontTx/>
              <a:buNone/>
              <a:tabLst>
                <a:tab pos="431800" algn="l"/>
                <a:tab pos="432435" algn="l"/>
              </a:tabLst>
              <a:defRPr/>
            </a:pP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De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Ethische</a:t>
            </a: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Uitdagingen</a:t>
            </a: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voor</a:t>
            </a: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 AI</a:t>
            </a:r>
            <a:endParaRPr kumimoji="0" lang="nl-NL"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endParaRPr>
          </a:p>
        </p:txBody>
      </p:sp>
      <p:pic>
        <p:nvPicPr>
          <p:cNvPr id="8" name="Afbeelding 7">
            <a:extLst>
              <a:ext uri="{FF2B5EF4-FFF2-40B4-BE49-F238E27FC236}">
                <a16:creationId xmlns:a16="http://schemas.microsoft.com/office/drawing/2014/main" id="{47326992-F114-F0D2-7B5E-C80595D8F51D}"/>
              </a:ext>
            </a:extLst>
          </p:cNvPr>
          <p:cNvPicPr>
            <a:picLocks noChangeAspect="1"/>
          </p:cNvPicPr>
          <p:nvPr/>
        </p:nvPicPr>
        <p:blipFill>
          <a:blip r:embed="rId3">
            <a:extLst>
              <a:ext uri="{28A0092B-C50C-407E-A947-70E740481C1C}">
                <a14:useLocalDpi xmlns:a14="http://schemas.microsoft.com/office/drawing/2010/main" val="0"/>
              </a:ext>
            </a:extLst>
          </a:blip>
          <a:srcRect l="168" r="168"/>
          <a:stretch/>
        </p:blipFill>
        <p:spPr>
          <a:xfrm>
            <a:off x="8889158" y="3645568"/>
            <a:ext cx="3302842" cy="3212432"/>
          </a:xfrm>
          <a:prstGeom prst="rect">
            <a:avLst/>
          </a:prstGeom>
          <a:effectLst>
            <a:softEdge rad="38100"/>
          </a:effectLst>
        </p:spPr>
      </p:pic>
      <p:sp>
        <p:nvSpPr>
          <p:cNvPr id="9" name="Content Placeholder 2">
            <a:extLst>
              <a:ext uri="{FF2B5EF4-FFF2-40B4-BE49-F238E27FC236}">
                <a16:creationId xmlns:a16="http://schemas.microsoft.com/office/drawing/2014/main" id="{1797E5A2-7403-4F70-F68E-070758829596}"/>
              </a:ext>
            </a:extLst>
          </p:cNvPr>
          <p:cNvSpPr txBox="1">
            <a:spLocks/>
          </p:cNvSpPr>
          <p:nvPr/>
        </p:nvSpPr>
        <p:spPr>
          <a:xfrm>
            <a:off x="1199560" y="2594089"/>
            <a:ext cx="5592376" cy="2016548"/>
          </a:xfrm>
          <a:prstGeom prst="rect">
            <a:avLst/>
          </a:prstGeom>
          <a:solidFill>
            <a:srgbClr val="00206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Bias</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a:p>
            <a:pPr>
              <a:buClr>
                <a:schemeClr val="bg1"/>
              </a:buClr>
            </a:pP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Transparantie</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a:p>
            <a:pPr>
              <a:buClr>
                <a:schemeClr val="bg1"/>
              </a:buClr>
            </a:pP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Verantwoordelijkheid</a:t>
            </a: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p:txBody>
      </p:sp>
    </p:spTree>
    <p:extLst>
      <p:ext uri="{BB962C8B-B14F-4D97-AF65-F5344CB8AC3E}">
        <p14:creationId xmlns:p14="http://schemas.microsoft.com/office/powerpoint/2010/main" val="36948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A26DEF4-85C6-614A-32EB-530EDDA8A8A9}"/>
              </a:ext>
            </a:extLst>
          </p:cNvPr>
          <p:cNvSpPr/>
          <p:nvPr/>
        </p:nvSpPr>
        <p:spPr>
          <a:xfrm>
            <a:off x="1008000" y="363600"/>
            <a:ext cx="9098526" cy="769441"/>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695"/>
              </a:spcBef>
              <a:spcAft>
                <a:spcPts val="0"/>
              </a:spcAft>
              <a:buClr>
                <a:srgbClr val="231F20"/>
              </a:buClr>
              <a:buSzPts val="1200"/>
              <a:buFontTx/>
              <a:buNone/>
              <a:tabLst>
                <a:tab pos="431800" algn="l"/>
                <a:tab pos="432435" algn="l"/>
              </a:tabLst>
              <a:defRPr/>
            </a:pP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Privacy in het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Tijdperk</a:t>
            </a: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 van AI</a:t>
            </a:r>
            <a:endParaRPr kumimoji="0" lang="nl-NL"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endParaRPr>
          </a:p>
        </p:txBody>
      </p:sp>
      <p:pic>
        <p:nvPicPr>
          <p:cNvPr id="9" name="Afbeelding 8" descr="Afbeelding met tekenfilm, schermopname, overdekt&#10;&#10;Automatisch gegenereerde beschrijving">
            <a:extLst>
              <a:ext uri="{FF2B5EF4-FFF2-40B4-BE49-F238E27FC236}">
                <a16:creationId xmlns:a16="http://schemas.microsoft.com/office/drawing/2014/main" id="{C6D5165C-8D6D-8DA1-9F62-0270BC1F7797}"/>
              </a:ext>
            </a:extLst>
          </p:cNvPr>
          <p:cNvPicPr>
            <a:picLocks noChangeAspect="1"/>
          </p:cNvPicPr>
          <p:nvPr/>
        </p:nvPicPr>
        <p:blipFill rotWithShape="1">
          <a:blip r:embed="rId3">
            <a:extLst>
              <a:ext uri="{28A0092B-C50C-407E-A947-70E740481C1C}">
                <a14:useLocalDpi xmlns:a14="http://schemas.microsoft.com/office/drawing/2010/main" val="0"/>
              </a:ext>
            </a:extLst>
          </a:blip>
          <a:srcRect b="2530"/>
          <a:stretch/>
        </p:blipFill>
        <p:spPr>
          <a:xfrm>
            <a:off x="7355983" y="2144332"/>
            <a:ext cx="4836017" cy="4713668"/>
          </a:xfrm>
          <a:prstGeom prst="rect">
            <a:avLst/>
          </a:prstGeom>
          <a:effectLst>
            <a:softEdge rad="63500"/>
          </a:effectLst>
        </p:spPr>
      </p:pic>
      <p:sp>
        <p:nvSpPr>
          <p:cNvPr id="10" name="Content Placeholder 2">
            <a:extLst>
              <a:ext uri="{FF2B5EF4-FFF2-40B4-BE49-F238E27FC236}">
                <a16:creationId xmlns:a16="http://schemas.microsoft.com/office/drawing/2014/main" id="{F3D9DD5C-67A0-A40B-70EF-0EF65E0ED492}"/>
              </a:ext>
            </a:extLst>
          </p:cNvPr>
          <p:cNvSpPr txBox="1">
            <a:spLocks/>
          </p:cNvSpPr>
          <p:nvPr/>
        </p:nvSpPr>
        <p:spPr>
          <a:xfrm>
            <a:off x="1199560" y="2594089"/>
            <a:ext cx="5592376" cy="2016548"/>
          </a:xfrm>
          <a:prstGeom prst="rect">
            <a:avLst/>
          </a:prstGeom>
          <a:solidFill>
            <a:srgbClr val="00206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Grote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hoeveelheden</a:t>
            </a: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 data</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a:p>
            <a:pPr marL="228600" marR="0" lvl="0" indent="-2286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Veilig</a:t>
            </a: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en</a:t>
            </a: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vertrouwelijk</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a:p>
            <a:pPr marL="228600" marR="0" lvl="0" indent="-228600" algn="l" defTabSz="914400" rtl="0" eaLnBrk="1" fontAlgn="auto" latinLnBrk="0" hangingPunct="1">
              <a:lnSpc>
                <a:spcPct val="90000"/>
              </a:lnSpc>
              <a:spcBef>
                <a:spcPts val="1000"/>
              </a:spcBef>
              <a:spcAft>
                <a:spcPts val="0"/>
              </a:spcAft>
              <a:buClr>
                <a:schemeClr val="bg1"/>
              </a:buClr>
              <a:buSzTx/>
              <a:buFont typeface="Arial" panose="020B0604020202020204" pitchFamily="34" charset="0"/>
              <a:buChar char="•"/>
              <a:tabLst/>
              <a:defRPr/>
            </a:pP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Data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anonimisatie</a:t>
            </a: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p:txBody>
      </p:sp>
    </p:spTree>
    <p:extLst>
      <p:ext uri="{BB962C8B-B14F-4D97-AF65-F5344CB8AC3E}">
        <p14:creationId xmlns:p14="http://schemas.microsoft.com/office/powerpoint/2010/main" val="346197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16F22E4-CD90-DA5F-79FD-4F4CC9DB4E6E}"/>
              </a:ext>
            </a:extLst>
          </p:cNvPr>
          <p:cNvSpPr/>
          <p:nvPr/>
        </p:nvSpPr>
        <p:spPr>
          <a:xfrm>
            <a:off x="1008000" y="363600"/>
            <a:ext cx="9098526" cy="769441"/>
          </a:xfrm>
          <a:prstGeom prst="rect">
            <a:avLst/>
          </a:prstGeom>
        </p:spPr>
        <p:txBody>
          <a:bodyPr wrap="square">
            <a:spAutoFit/>
          </a:bodyPr>
          <a:lstStyle/>
          <a:p>
            <a:pPr marL="0" marR="0" lvl="0" indent="0" algn="l" defTabSz="914400" rtl="0" eaLnBrk="1" fontAlgn="auto" latinLnBrk="0" hangingPunct="1">
              <a:lnSpc>
                <a:spcPct val="100000"/>
              </a:lnSpc>
              <a:spcBef>
                <a:spcPts val="695"/>
              </a:spcBef>
              <a:spcAft>
                <a:spcPts val="0"/>
              </a:spcAft>
              <a:buClr>
                <a:srgbClr val="231F20"/>
              </a:buClr>
              <a:buSzPts val="1200"/>
              <a:buFontTx/>
              <a:buNone/>
              <a:tabLst>
                <a:tab pos="431800" algn="l"/>
                <a:tab pos="432435" algn="l"/>
              </a:tabLst>
              <a:defRPr/>
            </a:pP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De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Balans</a:t>
            </a:r>
            <a:r>
              <a:rPr kumimoji="0" lang="en-US"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rPr>
              <a:t> </a:t>
            </a:r>
            <a:r>
              <a:rPr kumimoji="0" lang="en-US" sz="4400" b="0" i="0" u="none" strike="noStrike" kern="1200" cap="none" spc="0" normalizeH="0" baseline="0" noProof="0" dirty="0" err="1">
                <a:ln>
                  <a:noFill/>
                </a:ln>
                <a:solidFill>
                  <a:schemeClr val="bg1"/>
                </a:solidFill>
                <a:effectLst/>
                <a:uLnTx/>
                <a:uFillTx/>
                <a:latin typeface="Barlow Condensed"/>
                <a:ea typeface="+mn-ea"/>
                <a:cs typeface="Arial" panose="020B0604020202020204" pitchFamily="34" charset="0"/>
              </a:rPr>
              <a:t>vinden</a:t>
            </a:r>
            <a:endParaRPr kumimoji="0" lang="nl-NL" sz="4400" b="0" i="0" u="none" strike="noStrike" kern="1200" cap="none" spc="0" normalizeH="0" baseline="0" noProof="0" dirty="0">
              <a:ln>
                <a:noFill/>
              </a:ln>
              <a:solidFill>
                <a:schemeClr val="bg1"/>
              </a:solidFill>
              <a:effectLst/>
              <a:uLnTx/>
              <a:uFillTx/>
              <a:latin typeface="Barlow Condensed"/>
              <a:ea typeface="+mn-ea"/>
              <a:cs typeface="Arial" panose="020B0604020202020204" pitchFamily="34" charset="0"/>
            </a:endParaRPr>
          </a:p>
        </p:txBody>
      </p:sp>
      <p:pic>
        <p:nvPicPr>
          <p:cNvPr id="9" name="Afbeelding 8" descr="Afbeelding met hemel, standbeeld, buitenshuis, kunst&#10;&#10;Automatisch gegenereerde beschrijving">
            <a:extLst>
              <a:ext uri="{FF2B5EF4-FFF2-40B4-BE49-F238E27FC236}">
                <a16:creationId xmlns:a16="http://schemas.microsoft.com/office/drawing/2014/main" id="{7BAC9923-3125-7A84-0079-7D1F4A695FD6}"/>
              </a:ext>
            </a:extLst>
          </p:cNvPr>
          <p:cNvPicPr>
            <a:picLocks noChangeAspect="1"/>
          </p:cNvPicPr>
          <p:nvPr/>
        </p:nvPicPr>
        <p:blipFill rotWithShape="1">
          <a:blip r:embed="rId3">
            <a:extLst>
              <a:ext uri="{28A0092B-C50C-407E-A947-70E740481C1C}">
                <a14:useLocalDpi xmlns:a14="http://schemas.microsoft.com/office/drawing/2010/main" val="0"/>
              </a:ext>
            </a:extLst>
          </a:blip>
          <a:srcRect b="3585"/>
          <a:stretch/>
        </p:blipFill>
        <p:spPr>
          <a:xfrm>
            <a:off x="7701566" y="2367566"/>
            <a:ext cx="4490434" cy="4329448"/>
          </a:xfrm>
          <a:prstGeom prst="rect">
            <a:avLst/>
          </a:prstGeom>
          <a:effectLst>
            <a:softEdge rad="63500"/>
          </a:effectLst>
        </p:spPr>
      </p:pic>
      <p:sp>
        <p:nvSpPr>
          <p:cNvPr id="10" name="Content Placeholder 2">
            <a:extLst>
              <a:ext uri="{FF2B5EF4-FFF2-40B4-BE49-F238E27FC236}">
                <a16:creationId xmlns:a16="http://schemas.microsoft.com/office/drawing/2014/main" id="{45A897E9-91AC-58F2-94A0-5E3906F24248}"/>
              </a:ext>
            </a:extLst>
          </p:cNvPr>
          <p:cNvSpPr txBox="1">
            <a:spLocks/>
          </p:cNvSpPr>
          <p:nvPr/>
        </p:nvSpPr>
        <p:spPr>
          <a:xfrm>
            <a:off x="1008000" y="3031303"/>
            <a:ext cx="5592376" cy="2016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AI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Voordelen</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a:p>
            <a:pPr marL="0" marR="0" lvl="0" indent="0" algn="ctr"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vs</a:t>
            </a:r>
            <a:b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b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 </a:t>
            </a:r>
          </a:p>
          <a:p>
            <a:pPr marL="0" marR="0" lvl="0" indent="0" algn="ctr"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Ethische</a:t>
            </a:r>
            <a:r>
              <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rPr>
              <a:t> &amp; Privacy </a:t>
            </a:r>
            <a:r>
              <a:rPr kumimoji="0" lang="en-US" altLang="en-US" sz="3200" b="0" i="0" u="none" strike="noStrike" kern="1200" cap="none" spc="0" normalizeH="0" baseline="0" noProof="0" dirty="0" err="1">
                <a:ln>
                  <a:noFill/>
                </a:ln>
                <a:solidFill>
                  <a:schemeClr val="bg1"/>
                </a:solidFill>
                <a:effectLst/>
                <a:uLnTx/>
                <a:uFillTx/>
                <a:latin typeface="Barlow Condensed"/>
                <a:ea typeface="+mn-ea"/>
                <a:cs typeface="+mn-cs"/>
              </a:rPr>
              <a:t>Afwegingen</a:t>
            </a:r>
            <a:endParaRPr kumimoji="0" lang="en-US" altLang="en-US" sz="3200" b="0" i="0" u="none" strike="noStrike" kern="1200" cap="none" spc="0" normalizeH="0" baseline="0" noProof="0" dirty="0">
              <a:ln>
                <a:noFill/>
              </a:ln>
              <a:solidFill>
                <a:schemeClr val="bg1"/>
              </a:solidFill>
              <a:effectLst/>
              <a:uLnTx/>
              <a:uFillTx/>
              <a:latin typeface="Barlow Condensed"/>
              <a:ea typeface="+mn-ea"/>
              <a:cs typeface="+mn-cs"/>
            </a:endParaRPr>
          </a:p>
        </p:txBody>
      </p:sp>
    </p:spTree>
    <p:extLst>
      <p:ext uri="{BB962C8B-B14F-4D97-AF65-F5344CB8AC3E}">
        <p14:creationId xmlns:p14="http://schemas.microsoft.com/office/powerpoint/2010/main" val="340579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657726" y="2274838"/>
            <a:ext cx="10876548" cy="2308324"/>
          </a:xfrm>
          <a:prstGeom prst="rect">
            <a:avLst/>
          </a:prstGeom>
          <a:noFill/>
        </p:spPr>
        <p:txBody>
          <a:bodyPr wrap="square" rtlCol="0">
            <a:spAutoFit/>
          </a:bodyPr>
          <a:lstStyle/>
          <a:p>
            <a:pPr algn="ctr"/>
            <a:r>
              <a:rPr lang="nl-NL" sz="7200" dirty="0">
                <a:solidFill>
                  <a:schemeClr val="bg1"/>
                </a:solidFill>
              </a:rPr>
              <a:t>Impact van AI op </a:t>
            </a:r>
            <a:br>
              <a:rPr lang="nl-NL" sz="7200" dirty="0">
                <a:solidFill>
                  <a:schemeClr val="bg1"/>
                </a:solidFill>
              </a:rPr>
            </a:br>
            <a:r>
              <a:rPr lang="nl-NL" sz="7200" dirty="0">
                <a:solidFill>
                  <a:schemeClr val="bg1"/>
                </a:solidFill>
              </a:rPr>
              <a:t>Werk en de Maatschappij</a:t>
            </a:r>
            <a:endParaRPr lang="en-NL" sz="7200" dirty="0">
              <a:solidFill>
                <a:schemeClr val="bg1"/>
              </a:solidFill>
            </a:endParaRPr>
          </a:p>
        </p:txBody>
      </p:sp>
    </p:spTree>
    <p:extLst>
      <p:ext uri="{BB962C8B-B14F-4D97-AF65-F5344CB8AC3E}">
        <p14:creationId xmlns:p14="http://schemas.microsoft.com/office/powerpoint/2010/main" val="301432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ebouw, Metropoolregio, stad, Metropool&#10;&#10;Automatisch gegenereerde beschrijving">
            <a:extLst>
              <a:ext uri="{FF2B5EF4-FFF2-40B4-BE49-F238E27FC236}">
                <a16:creationId xmlns:a16="http://schemas.microsoft.com/office/drawing/2014/main" id="{CE71189F-AAA7-2C3E-56E2-AEFBDB2CD70F}"/>
              </a:ext>
            </a:extLst>
          </p:cNvPr>
          <p:cNvPicPr>
            <a:picLocks noGrp="1" noRot="1" noChangeAspec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vak 1">
            <a:extLst>
              <a:ext uri="{FF2B5EF4-FFF2-40B4-BE49-F238E27FC236}">
                <a16:creationId xmlns:a16="http://schemas.microsoft.com/office/drawing/2014/main" id="{85110F25-8E68-F3F9-FEED-86504651C7F6}"/>
              </a:ext>
            </a:extLst>
          </p:cNvPr>
          <p:cNvSpPr txBox="1"/>
          <p:nvPr/>
        </p:nvSpPr>
        <p:spPr>
          <a:xfrm>
            <a:off x="977817" y="412466"/>
            <a:ext cx="6758581" cy="707886"/>
          </a:xfrm>
          <a:prstGeom prst="rect">
            <a:avLst/>
          </a:prstGeom>
          <a:noFill/>
        </p:spPr>
        <p:txBody>
          <a:bodyPr wrap="none" rtlCol="0">
            <a:spAutoFit/>
          </a:bodyPr>
          <a:lstStyle/>
          <a:p>
            <a:r>
              <a:rPr lang="nl-NL" sz="4000" b="1" dirty="0">
                <a:solidFill>
                  <a:srgbClr val="002060"/>
                </a:solidFill>
              </a:rPr>
              <a:t>Wat betekent AI voor Familierecht?</a:t>
            </a:r>
            <a:endParaRPr lang="en-NL" sz="4000" b="1" dirty="0">
              <a:solidFill>
                <a:srgbClr val="002060"/>
              </a:solidFill>
            </a:endParaRPr>
          </a:p>
        </p:txBody>
      </p:sp>
      <p:sp>
        <p:nvSpPr>
          <p:cNvPr id="4" name="Rectangle 3">
            <a:extLst>
              <a:ext uri="{FF2B5EF4-FFF2-40B4-BE49-F238E27FC236}">
                <a16:creationId xmlns:a16="http://schemas.microsoft.com/office/drawing/2014/main" id="{CEE593FF-57B8-0033-1507-DE9FB703D2BE}"/>
              </a:ext>
            </a:extLst>
          </p:cNvPr>
          <p:cNvSpPr/>
          <p:nvPr/>
        </p:nvSpPr>
        <p:spPr>
          <a:xfrm>
            <a:off x="1179094" y="1393857"/>
            <a:ext cx="2803359" cy="4070285"/>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Rectangle 4">
            <a:extLst>
              <a:ext uri="{FF2B5EF4-FFF2-40B4-BE49-F238E27FC236}">
                <a16:creationId xmlns:a16="http://schemas.microsoft.com/office/drawing/2014/main" id="{94FB98A8-C197-21B4-C045-A4325940AA4E}"/>
              </a:ext>
            </a:extLst>
          </p:cNvPr>
          <p:cNvSpPr/>
          <p:nvPr/>
        </p:nvSpPr>
        <p:spPr>
          <a:xfrm>
            <a:off x="4694320" y="1393857"/>
            <a:ext cx="2803359" cy="4070285"/>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562510EC-3F1A-5EAC-4850-A8D8F6AAAF0D}"/>
              </a:ext>
            </a:extLst>
          </p:cNvPr>
          <p:cNvSpPr/>
          <p:nvPr/>
        </p:nvSpPr>
        <p:spPr>
          <a:xfrm>
            <a:off x="8209547" y="1393856"/>
            <a:ext cx="2803359" cy="4070285"/>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Graphic 8" descr="Business Growth with solid fill">
            <a:extLst>
              <a:ext uri="{FF2B5EF4-FFF2-40B4-BE49-F238E27FC236}">
                <a16:creationId xmlns:a16="http://schemas.microsoft.com/office/drawing/2014/main" id="{B300D1D6-AB26-D596-9230-B9510BB637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303" y="2733173"/>
            <a:ext cx="1391653" cy="1391653"/>
          </a:xfrm>
          <a:prstGeom prst="rect">
            <a:avLst/>
          </a:prstGeom>
        </p:spPr>
      </p:pic>
      <p:pic>
        <p:nvPicPr>
          <p:cNvPr id="11" name="Graphic 10" descr="Handshake with solid fill">
            <a:extLst>
              <a:ext uri="{FF2B5EF4-FFF2-40B4-BE49-F238E27FC236}">
                <a16:creationId xmlns:a16="http://schemas.microsoft.com/office/drawing/2014/main" id="{C2D0ACBE-D579-8F8B-DC32-99449269A7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0517" y="2673517"/>
            <a:ext cx="1510966" cy="1510966"/>
          </a:xfrm>
          <a:prstGeom prst="rect">
            <a:avLst/>
          </a:prstGeom>
        </p:spPr>
      </p:pic>
      <p:pic>
        <p:nvPicPr>
          <p:cNvPr id="13" name="Graphic 12" descr="Artificial Intelligence with solid fill">
            <a:extLst>
              <a:ext uri="{FF2B5EF4-FFF2-40B4-BE49-F238E27FC236}">
                <a16:creationId xmlns:a16="http://schemas.microsoft.com/office/drawing/2014/main" id="{10B7A8B2-14F1-CCA5-EC36-B37D818107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85834" y="2803606"/>
            <a:ext cx="1250783" cy="1250783"/>
          </a:xfrm>
          <a:prstGeom prst="rect">
            <a:avLst/>
          </a:prstGeom>
        </p:spPr>
      </p:pic>
      <p:cxnSp>
        <p:nvCxnSpPr>
          <p:cNvPr id="15" name="Straight Connector 14">
            <a:extLst>
              <a:ext uri="{FF2B5EF4-FFF2-40B4-BE49-F238E27FC236}">
                <a16:creationId xmlns:a16="http://schemas.microsoft.com/office/drawing/2014/main" id="{C675A31F-1679-DE9C-7F42-B320BB190191}"/>
              </a:ext>
            </a:extLst>
          </p:cNvPr>
          <p:cNvCxnSpPr>
            <a:cxnSpLocks/>
          </p:cNvCxnSpPr>
          <p:nvPr/>
        </p:nvCxnSpPr>
        <p:spPr>
          <a:xfrm>
            <a:off x="1219200" y="2476500"/>
            <a:ext cx="2699753" cy="0"/>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65E34FE6-C75F-4732-70C3-A4964292C625}"/>
              </a:ext>
            </a:extLst>
          </p:cNvPr>
          <p:cNvCxnSpPr>
            <a:cxnSpLocks/>
          </p:cNvCxnSpPr>
          <p:nvPr/>
        </p:nvCxnSpPr>
        <p:spPr>
          <a:xfrm>
            <a:off x="4746122" y="2476500"/>
            <a:ext cx="2699753" cy="0"/>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B8052D4A-A053-3E39-CC8F-9BF760B73D03}"/>
              </a:ext>
            </a:extLst>
          </p:cNvPr>
          <p:cNvCxnSpPr>
            <a:cxnSpLocks/>
          </p:cNvCxnSpPr>
          <p:nvPr/>
        </p:nvCxnSpPr>
        <p:spPr>
          <a:xfrm>
            <a:off x="8261348" y="2476500"/>
            <a:ext cx="2699753" cy="0"/>
          </a:xfrm>
          <a:prstGeom prst="line">
            <a:avLst/>
          </a:prstGeom>
          <a:ln>
            <a:solidFill>
              <a:schemeClr val="bg1"/>
            </a:solidFill>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8D14CEAF-3F35-E51E-C76B-E2CE4254BADD}"/>
              </a:ext>
            </a:extLst>
          </p:cNvPr>
          <p:cNvSpPr txBox="1"/>
          <p:nvPr/>
        </p:nvSpPr>
        <p:spPr>
          <a:xfrm>
            <a:off x="1288046" y="1493341"/>
            <a:ext cx="2585453" cy="769441"/>
          </a:xfrm>
          <a:prstGeom prst="rect">
            <a:avLst/>
          </a:prstGeom>
          <a:noFill/>
        </p:spPr>
        <p:txBody>
          <a:bodyPr wrap="square" rtlCol="0">
            <a:spAutoFit/>
          </a:bodyPr>
          <a:lstStyle/>
          <a:p>
            <a:pPr algn="ctr"/>
            <a:r>
              <a:rPr lang="nl-NL" sz="4400" dirty="0">
                <a:solidFill>
                  <a:schemeClr val="bg1"/>
                </a:solidFill>
              </a:rPr>
              <a:t>Efficiëntie</a:t>
            </a:r>
            <a:endParaRPr lang="en-NL" sz="4400" dirty="0">
              <a:solidFill>
                <a:schemeClr val="bg1"/>
              </a:solidFill>
            </a:endParaRPr>
          </a:p>
        </p:txBody>
      </p:sp>
      <p:sp>
        <p:nvSpPr>
          <p:cNvPr id="20" name="TextBox 19">
            <a:extLst>
              <a:ext uri="{FF2B5EF4-FFF2-40B4-BE49-F238E27FC236}">
                <a16:creationId xmlns:a16="http://schemas.microsoft.com/office/drawing/2014/main" id="{46623823-A575-5D02-4C70-36C54BA8413E}"/>
              </a:ext>
            </a:extLst>
          </p:cNvPr>
          <p:cNvSpPr txBox="1"/>
          <p:nvPr/>
        </p:nvSpPr>
        <p:spPr>
          <a:xfrm>
            <a:off x="4751473" y="1524924"/>
            <a:ext cx="2694402" cy="769441"/>
          </a:xfrm>
          <a:prstGeom prst="rect">
            <a:avLst/>
          </a:prstGeom>
          <a:noFill/>
        </p:spPr>
        <p:txBody>
          <a:bodyPr wrap="square" rtlCol="0">
            <a:spAutoFit/>
          </a:bodyPr>
          <a:lstStyle/>
          <a:p>
            <a:pPr algn="ctr"/>
            <a:r>
              <a:rPr lang="nl-NL" sz="4400" dirty="0">
                <a:solidFill>
                  <a:schemeClr val="bg1"/>
                </a:solidFill>
              </a:rPr>
              <a:t>Client-relatie</a:t>
            </a:r>
            <a:endParaRPr lang="en-NL" sz="4400" dirty="0">
              <a:solidFill>
                <a:schemeClr val="bg1"/>
              </a:solidFill>
            </a:endParaRPr>
          </a:p>
        </p:txBody>
      </p:sp>
      <p:sp>
        <p:nvSpPr>
          <p:cNvPr id="21" name="TextBox 20">
            <a:extLst>
              <a:ext uri="{FF2B5EF4-FFF2-40B4-BE49-F238E27FC236}">
                <a16:creationId xmlns:a16="http://schemas.microsoft.com/office/drawing/2014/main" id="{FF1F46B9-4A58-0211-5934-7E351DD15B64}"/>
              </a:ext>
            </a:extLst>
          </p:cNvPr>
          <p:cNvSpPr txBox="1"/>
          <p:nvPr/>
        </p:nvSpPr>
        <p:spPr>
          <a:xfrm>
            <a:off x="8327023" y="1493341"/>
            <a:ext cx="2585453" cy="769441"/>
          </a:xfrm>
          <a:prstGeom prst="rect">
            <a:avLst/>
          </a:prstGeom>
          <a:noFill/>
        </p:spPr>
        <p:txBody>
          <a:bodyPr wrap="square" rtlCol="0">
            <a:spAutoFit/>
          </a:bodyPr>
          <a:lstStyle/>
          <a:p>
            <a:pPr algn="ctr"/>
            <a:r>
              <a:rPr lang="nl-NL" sz="4400" dirty="0">
                <a:solidFill>
                  <a:schemeClr val="bg1"/>
                </a:solidFill>
              </a:rPr>
              <a:t>Innovatie</a:t>
            </a:r>
            <a:endParaRPr lang="en-NL" sz="4400" dirty="0">
              <a:solidFill>
                <a:schemeClr val="bg1"/>
              </a:solidFill>
            </a:endParaRPr>
          </a:p>
        </p:txBody>
      </p:sp>
      <p:sp>
        <p:nvSpPr>
          <p:cNvPr id="22" name="TextBox 21">
            <a:extLst>
              <a:ext uri="{FF2B5EF4-FFF2-40B4-BE49-F238E27FC236}">
                <a16:creationId xmlns:a16="http://schemas.microsoft.com/office/drawing/2014/main" id="{1C31FA61-1377-85D5-86EC-D20EF069105E}"/>
              </a:ext>
            </a:extLst>
          </p:cNvPr>
          <p:cNvSpPr txBox="1"/>
          <p:nvPr/>
        </p:nvSpPr>
        <p:spPr>
          <a:xfrm>
            <a:off x="1204997" y="4296432"/>
            <a:ext cx="2751553" cy="830997"/>
          </a:xfrm>
          <a:prstGeom prst="rect">
            <a:avLst/>
          </a:prstGeom>
          <a:noFill/>
        </p:spPr>
        <p:txBody>
          <a:bodyPr wrap="square" rtlCol="0">
            <a:spAutoFit/>
          </a:bodyPr>
          <a:lstStyle/>
          <a:p>
            <a:pPr algn="ctr"/>
            <a:r>
              <a:rPr lang="nl-NL" sz="2400" dirty="0">
                <a:solidFill>
                  <a:schemeClr val="bg1"/>
                </a:solidFill>
              </a:rPr>
              <a:t>Efficiëntie en Productiviteit verhogen</a:t>
            </a:r>
            <a:endParaRPr lang="en-NL" sz="2400" dirty="0">
              <a:solidFill>
                <a:schemeClr val="bg1"/>
              </a:solidFill>
            </a:endParaRPr>
          </a:p>
        </p:txBody>
      </p:sp>
      <p:sp>
        <p:nvSpPr>
          <p:cNvPr id="23" name="TextBox 22">
            <a:extLst>
              <a:ext uri="{FF2B5EF4-FFF2-40B4-BE49-F238E27FC236}">
                <a16:creationId xmlns:a16="http://schemas.microsoft.com/office/drawing/2014/main" id="{3BCFBCD5-6D29-2FCF-853B-CC784AF24E3F}"/>
              </a:ext>
            </a:extLst>
          </p:cNvPr>
          <p:cNvSpPr txBox="1"/>
          <p:nvPr/>
        </p:nvSpPr>
        <p:spPr>
          <a:xfrm>
            <a:off x="4736932" y="4296432"/>
            <a:ext cx="2751553" cy="830997"/>
          </a:xfrm>
          <a:prstGeom prst="rect">
            <a:avLst/>
          </a:prstGeom>
          <a:noFill/>
        </p:spPr>
        <p:txBody>
          <a:bodyPr wrap="square" rtlCol="0">
            <a:spAutoFit/>
          </a:bodyPr>
          <a:lstStyle/>
          <a:p>
            <a:pPr algn="ctr"/>
            <a:r>
              <a:rPr lang="nl-NL" sz="2400" dirty="0">
                <a:solidFill>
                  <a:schemeClr val="bg1"/>
                </a:solidFill>
              </a:rPr>
              <a:t>Communicatie en Samenwerking</a:t>
            </a:r>
            <a:endParaRPr lang="en-NL" sz="2400" dirty="0">
              <a:solidFill>
                <a:schemeClr val="bg1"/>
              </a:solidFill>
            </a:endParaRPr>
          </a:p>
        </p:txBody>
      </p:sp>
      <p:sp>
        <p:nvSpPr>
          <p:cNvPr id="24" name="TextBox 23">
            <a:extLst>
              <a:ext uri="{FF2B5EF4-FFF2-40B4-BE49-F238E27FC236}">
                <a16:creationId xmlns:a16="http://schemas.microsoft.com/office/drawing/2014/main" id="{4C6B0353-CB7E-958B-8CE6-F4F4B5D97D06}"/>
              </a:ext>
            </a:extLst>
          </p:cNvPr>
          <p:cNvSpPr txBox="1"/>
          <p:nvPr/>
        </p:nvSpPr>
        <p:spPr>
          <a:xfrm>
            <a:off x="8235447" y="4296432"/>
            <a:ext cx="2751553" cy="830997"/>
          </a:xfrm>
          <a:prstGeom prst="rect">
            <a:avLst/>
          </a:prstGeom>
          <a:noFill/>
        </p:spPr>
        <p:txBody>
          <a:bodyPr wrap="square" rtlCol="0">
            <a:spAutoFit/>
          </a:bodyPr>
          <a:lstStyle/>
          <a:p>
            <a:pPr algn="ctr"/>
            <a:r>
              <a:rPr lang="nl-NL" sz="2400" dirty="0">
                <a:solidFill>
                  <a:schemeClr val="bg1"/>
                </a:solidFill>
              </a:rPr>
              <a:t>Trends en Impact van opkomende Trends</a:t>
            </a:r>
            <a:endParaRPr lang="en-NL" sz="2400" dirty="0">
              <a:solidFill>
                <a:schemeClr val="bg1"/>
              </a:solidFill>
            </a:endParaRPr>
          </a:p>
        </p:txBody>
      </p:sp>
      <p:sp>
        <p:nvSpPr>
          <p:cNvPr id="25" name="TextBox 24">
            <a:extLst>
              <a:ext uri="{FF2B5EF4-FFF2-40B4-BE49-F238E27FC236}">
                <a16:creationId xmlns:a16="http://schemas.microsoft.com/office/drawing/2014/main" id="{2BAD98E3-0DCB-92DC-9405-C1FE6C6A6B59}"/>
              </a:ext>
            </a:extLst>
          </p:cNvPr>
          <p:cNvSpPr txBox="1"/>
          <p:nvPr/>
        </p:nvSpPr>
        <p:spPr>
          <a:xfrm>
            <a:off x="814804" y="5751080"/>
            <a:ext cx="3531936" cy="707886"/>
          </a:xfrm>
          <a:prstGeom prst="rect">
            <a:avLst/>
          </a:prstGeom>
          <a:noFill/>
        </p:spPr>
        <p:txBody>
          <a:bodyPr wrap="square" rtlCol="0">
            <a:spAutoFit/>
          </a:bodyPr>
          <a:lstStyle/>
          <a:p>
            <a:pPr algn="ctr"/>
            <a:r>
              <a:rPr lang="nl-NL" sz="2000" b="1" dirty="0">
                <a:solidFill>
                  <a:srgbClr val="002060"/>
                </a:solidFill>
              </a:rPr>
              <a:t>Automatiseren routinematige taken</a:t>
            </a:r>
          </a:p>
          <a:p>
            <a:pPr algn="ctr"/>
            <a:r>
              <a:rPr lang="nl-NL" sz="2000" b="1" dirty="0">
                <a:solidFill>
                  <a:srgbClr val="002060"/>
                </a:solidFill>
              </a:rPr>
              <a:t>Data-analyse voor complexe zaken</a:t>
            </a:r>
            <a:endParaRPr lang="en-NL" sz="2000" b="1" dirty="0">
              <a:solidFill>
                <a:srgbClr val="002060"/>
              </a:solidFill>
            </a:endParaRPr>
          </a:p>
        </p:txBody>
      </p:sp>
      <p:sp>
        <p:nvSpPr>
          <p:cNvPr id="26" name="TextBox 25">
            <a:extLst>
              <a:ext uri="{FF2B5EF4-FFF2-40B4-BE49-F238E27FC236}">
                <a16:creationId xmlns:a16="http://schemas.microsoft.com/office/drawing/2014/main" id="{CC45D2EE-1656-1A10-7D6E-0094C668AA07}"/>
              </a:ext>
            </a:extLst>
          </p:cNvPr>
          <p:cNvSpPr txBox="1"/>
          <p:nvPr/>
        </p:nvSpPr>
        <p:spPr>
          <a:xfrm>
            <a:off x="4346747" y="5751080"/>
            <a:ext cx="3498515" cy="707886"/>
          </a:xfrm>
          <a:prstGeom prst="rect">
            <a:avLst/>
          </a:prstGeom>
          <a:noFill/>
        </p:spPr>
        <p:txBody>
          <a:bodyPr wrap="square" rtlCol="0">
            <a:spAutoFit/>
          </a:bodyPr>
          <a:lstStyle/>
          <a:p>
            <a:pPr algn="ctr"/>
            <a:r>
              <a:rPr lang="nl-NL" sz="2000" b="1" dirty="0">
                <a:solidFill>
                  <a:srgbClr val="002060"/>
                </a:solidFill>
              </a:rPr>
              <a:t>Gepersonaliseerde dienstverlening</a:t>
            </a:r>
            <a:br>
              <a:rPr lang="nl-NL" sz="2000" b="1" dirty="0">
                <a:solidFill>
                  <a:srgbClr val="002060"/>
                </a:solidFill>
              </a:rPr>
            </a:br>
            <a:r>
              <a:rPr lang="nl-NL" sz="2000" b="1" dirty="0">
                <a:solidFill>
                  <a:srgbClr val="002060"/>
                </a:solidFill>
              </a:rPr>
              <a:t>Betere klant-inzichten</a:t>
            </a:r>
            <a:endParaRPr lang="en-NL" sz="2000" b="1" dirty="0">
              <a:solidFill>
                <a:srgbClr val="002060"/>
              </a:solidFill>
            </a:endParaRPr>
          </a:p>
        </p:txBody>
      </p:sp>
      <p:sp>
        <p:nvSpPr>
          <p:cNvPr id="27" name="TextBox 26">
            <a:extLst>
              <a:ext uri="{FF2B5EF4-FFF2-40B4-BE49-F238E27FC236}">
                <a16:creationId xmlns:a16="http://schemas.microsoft.com/office/drawing/2014/main" id="{9E75693F-CBC1-65E0-B0CB-BDE9E9CB7E9A}"/>
              </a:ext>
            </a:extLst>
          </p:cNvPr>
          <p:cNvSpPr txBox="1"/>
          <p:nvPr/>
        </p:nvSpPr>
        <p:spPr>
          <a:xfrm>
            <a:off x="8029573" y="5737647"/>
            <a:ext cx="3163300" cy="707886"/>
          </a:xfrm>
          <a:prstGeom prst="rect">
            <a:avLst/>
          </a:prstGeom>
          <a:noFill/>
        </p:spPr>
        <p:txBody>
          <a:bodyPr wrap="square" rtlCol="0">
            <a:spAutoFit/>
          </a:bodyPr>
          <a:lstStyle/>
          <a:p>
            <a:pPr algn="ctr"/>
            <a:r>
              <a:rPr lang="nl-NL" sz="2000" b="1" dirty="0">
                <a:solidFill>
                  <a:srgbClr val="002060"/>
                </a:solidFill>
              </a:rPr>
              <a:t>Transformeren praktijk</a:t>
            </a:r>
          </a:p>
          <a:p>
            <a:pPr algn="ctr"/>
            <a:r>
              <a:rPr lang="nl-NL" sz="2000" b="1" dirty="0">
                <a:solidFill>
                  <a:srgbClr val="002060"/>
                </a:solidFill>
              </a:rPr>
              <a:t>van Familierecht</a:t>
            </a:r>
            <a:endParaRPr lang="en-NL" sz="2000" b="1" dirty="0">
              <a:solidFill>
                <a:srgbClr val="002060"/>
              </a:solidFill>
            </a:endParaRPr>
          </a:p>
        </p:txBody>
      </p:sp>
    </p:spTree>
    <p:extLst>
      <p:ext uri="{BB962C8B-B14F-4D97-AF65-F5344CB8AC3E}">
        <p14:creationId xmlns:p14="http://schemas.microsoft.com/office/powerpoint/2010/main" val="407680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2005263" y="2274838"/>
            <a:ext cx="8181473" cy="2308324"/>
          </a:xfrm>
          <a:prstGeom prst="rect">
            <a:avLst/>
          </a:prstGeom>
          <a:noFill/>
        </p:spPr>
        <p:txBody>
          <a:bodyPr wrap="square" rtlCol="0">
            <a:spAutoFit/>
          </a:bodyPr>
          <a:lstStyle/>
          <a:p>
            <a:pPr algn="ctr"/>
            <a:r>
              <a:rPr lang="nl-NL" sz="7200" dirty="0">
                <a:solidFill>
                  <a:schemeClr val="bg1"/>
                </a:solidFill>
              </a:rPr>
              <a:t>Kansen en Krachten </a:t>
            </a:r>
            <a:br>
              <a:rPr lang="nl-NL" sz="7200" dirty="0">
                <a:solidFill>
                  <a:schemeClr val="bg1"/>
                </a:solidFill>
              </a:rPr>
            </a:br>
            <a:r>
              <a:rPr lang="nl-NL" sz="7200" dirty="0">
                <a:solidFill>
                  <a:schemeClr val="bg1"/>
                </a:solidFill>
              </a:rPr>
              <a:t>van Mensen en AI</a:t>
            </a:r>
            <a:endParaRPr lang="en-NL" sz="7200" dirty="0">
              <a:solidFill>
                <a:schemeClr val="bg1"/>
              </a:solidFill>
            </a:endParaRPr>
          </a:p>
        </p:txBody>
      </p:sp>
    </p:spTree>
    <p:extLst>
      <p:ext uri="{BB962C8B-B14F-4D97-AF65-F5344CB8AC3E}">
        <p14:creationId xmlns:p14="http://schemas.microsoft.com/office/powerpoint/2010/main" val="101137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4010527" y="5707794"/>
            <a:ext cx="3451699" cy="707886"/>
          </a:xfrm>
          <a:prstGeom prst="rect">
            <a:avLst/>
          </a:prstGeom>
          <a:noFill/>
        </p:spPr>
        <p:txBody>
          <a:bodyPr wrap="square" rtlCol="0">
            <a:spAutoFit/>
          </a:bodyPr>
          <a:lstStyle>
            <a:defPPr>
              <a:defRPr lang="nl-NL"/>
            </a:defPPr>
            <a:lvl1pPr>
              <a:defRPr sz="2800">
                <a:solidFill>
                  <a:schemeClr val="bg1"/>
                </a:solidFill>
              </a:defRPr>
            </a:lvl1pPr>
          </a:lstStyle>
          <a:p>
            <a:r>
              <a:rPr lang="nl-NL" dirty="0"/>
              <a:t>Jolanda ter Maten</a:t>
            </a:r>
            <a:endParaRPr lang="en-NL" dirty="0"/>
          </a:p>
        </p:txBody>
      </p:sp>
      <p:sp>
        <p:nvSpPr>
          <p:cNvPr id="3" name="Google Shape;102;p24">
            <a:extLst>
              <a:ext uri="{FF2B5EF4-FFF2-40B4-BE49-F238E27FC236}">
                <a16:creationId xmlns:a16="http://schemas.microsoft.com/office/drawing/2014/main" id="{9FEEBCA8-0B2A-0E85-C8F8-947422DC74B1}"/>
              </a:ext>
            </a:extLst>
          </p:cNvPr>
          <p:cNvSpPr txBox="1">
            <a:spLocks/>
          </p:cNvSpPr>
          <p:nvPr/>
        </p:nvSpPr>
        <p:spPr>
          <a:xfrm>
            <a:off x="983106" y="962435"/>
            <a:ext cx="10904095" cy="1552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vert="horz" lIns="121900" tIns="121900" rIns="121900" bIns="121900" rtlCol="0" anchor="b" anchorCtr="0">
            <a:noAutofit/>
          </a:bodyPr>
          <a:lstStyle>
            <a:lvl1pPr marL="0" marR="0" indent="0" algn="ctr" defTabSz="41275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Medium"/>
                <a:ea typeface="Helvetica Neue Medium"/>
                <a:cs typeface="Helvetica Neue Medium"/>
                <a:sym typeface="Helvetica Neue Medium"/>
              </a:defRPr>
            </a:lvl9pPr>
          </a:lstStyle>
          <a:p>
            <a:pPr algn="l"/>
            <a:r>
              <a:rPr lang="nl-NL" sz="8000" kern="0" dirty="0">
                <a:solidFill>
                  <a:schemeClr val="bg1"/>
                </a:solidFill>
                <a:latin typeface="Barlow Condensed" panose="00000506000000000000" pitchFamily="2" charset="0"/>
                <a:ea typeface="Rajdhani"/>
                <a:cs typeface="Rajdhani"/>
                <a:sym typeface="Rajdhani"/>
              </a:rPr>
              <a:t>AI Transformatie</a:t>
            </a:r>
          </a:p>
          <a:p>
            <a:pPr algn="l"/>
            <a:r>
              <a:rPr lang="nl-NL" sz="4800" kern="0" dirty="0">
                <a:solidFill>
                  <a:schemeClr val="bg1"/>
                </a:solidFill>
                <a:latin typeface="Barlow Condensed" panose="00000506000000000000" pitchFamily="2" charset="0"/>
                <a:ea typeface="Rajdhani"/>
                <a:cs typeface="Rajdhani"/>
                <a:sym typeface="Rajdhani"/>
              </a:rPr>
              <a:t>Heeft AI Impact op de scheidingspraktijk?</a:t>
            </a:r>
          </a:p>
        </p:txBody>
      </p:sp>
      <p:sp>
        <p:nvSpPr>
          <p:cNvPr id="9" name="Tekstvak 8">
            <a:extLst>
              <a:ext uri="{FF2B5EF4-FFF2-40B4-BE49-F238E27FC236}">
                <a16:creationId xmlns:a16="http://schemas.microsoft.com/office/drawing/2014/main" id="{CD84B091-73F1-C43C-B3AB-AFC9437FD0AC}"/>
              </a:ext>
            </a:extLst>
          </p:cNvPr>
          <p:cNvSpPr txBox="1"/>
          <p:nvPr/>
        </p:nvSpPr>
        <p:spPr>
          <a:xfrm>
            <a:off x="4010525" y="3988686"/>
            <a:ext cx="8181473" cy="707886"/>
          </a:xfrm>
          <a:prstGeom prst="rect">
            <a:avLst/>
          </a:prstGeom>
          <a:noFill/>
        </p:spPr>
        <p:txBody>
          <a:bodyPr wrap="square" rtlCol="0">
            <a:spAutoFit/>
          </a:bodyPr>
          <a:lstStyle/>
          <a:p>
            <a:r>
              <a:rPr lang="nl-NL" sz="4000" i="1" dirty="0">
                <a:solidFill>
                  <a:schemeClr val="bg1"/>
                </a:solidFill>
              </a:rPr>
              <a:t>Split-Online</a:t>
            </a:r>
            <a:endParaRPr lang="en-NL" sz="4000" i="1" dirty="0">
              <a:solidFill>
                <a:schemeClr val="bg1"/>
              </a:solidFill>
            </a:endParaRPr>
          </a:p>
        </p:txBody>
      </p:sp>
      <p:sp>
        <p:nvSpPr>
          <p:cNvPr id="2" name="Tekstvak 3">
            <a:extLst>
              <a:ext uri="{FF2B5EF4-FFF2-40B4-BE49-F238E27FC236}">
                <a16:creationId xmlns:a16="http://schemas.microsoft.com/office/drawing/2014/main" id="{BA755871-5248-AEFE-528A-17CFFCB71B4B}"/>
              </a:ext>
            </a:extLst>
          </p:cNvPr>
          <p:cNvSpPr txBox="1"/>
          <p:nvPr/>
        </p:nvSpPr>
        <p:spPr>
          <a:xfrm>
            <a:off x="4010526" y="5184574"/>
            <a:ext cx="8181473" cy="523220"/>
          </a:xfrm>
          <a:prstGeom prst="rect">
            <a:avLst/>
          </a:prstGeom>
          <a:noFill/>
        </p:spPr>
        <p:txBody>
          <a:bodyPr wrap="square" rtlCol="0">
            <a:spAutoFit/>
          </a:bodyPr>
          <a:lstStyle/>
          <a:p>
            <a:r>
              <a:rPr lang="nl-NL" sz="2800" dirty="0">
                <a:solidFill>
                  <a:schemeClr val="bg1"/>
                </a:solidFill>
              </a:rPr>
              <a:t>21 Maart 2024</a:t>
            </a:r>
            <a:endParaRPr lang="en-NL" sz="2800" dirty="0">
              <a:solidFill>
                <a:schemeClr val="bg1"/>
              </a:solidFill>
            </a:endParaRPr>
          </a:p>
        </p:txBody>
      </p:sp>
      <p:pic>
        <p:nvPicPr>
          <p:cNvPr id="5" name="Afbeelding 7">
            <a:extLst>
              <a:ext uri="{FF2B5EF4-FFF2-40B4-BE49-F238E27FC236}">
                <a16:creationId xmlns:a16="http://schemas.microsoft.com/office/drawing/2014/main" id="{53644D20-9370-D6B3-C58B-B4FA228BC8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139" y="3267532"/>
            <a:ext cx="3452884" cy="3347106"/>
          </a:xfrm>
          <a:prstGeom prst="rect">
            <a:avLst/>
          </a:prstGeom>
          <a:effectLst>
            <a:softEdge rad="88900"/>
          </a:effectLst>
        </p:spPr>
      </p:pic>
    </p:spTree>
    <p:extLst>
      <p:ext uri="{BB962C8B-B14F-4D97-AF65-F5344CB8AC3E}">
        <p14:creationId xmlns:p14="http://schemas.microsoft.com/office/powerpoint/2010/main" val="1471635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uit 3">
            <a:extLst>
              <a:ext uri="{FF2B5EF4-FFF2-40B4-BE49-F238E27FC236}">
                <a16:creationId xmlns:a16="http://schemas.microsoft.com/office/drawing/2014/main" id="{01F310B0-EFF8-7A61-C455-4B4B8BD9E7C9}"/>
              </a:ext>
            </a:extLst>
          </p:cNvPr>
          <p:cNvSpPr/>
          <p:nvPr/>
        </p:nvSpPr>
        <p:spPr>
          <a:xfrm>
            <a:off x="3433982" y="766982"/>
            <a:ext cx="5324035" cy="5324035"/>
          </a:xfrm>
          <a:prstGeom prst="diamond">
            <a:avLst/>
          </a:prstGeom>
          <a:solidFill>
            <a:srgbClr val="002060"/>
          </a:solidFill>
        </p:spPr>
        <p:style>
          <a:lnRef idx="0">
            <a:schemeClr val="dk1">
              <a:hueOff val="0"/>
              <a:satOff val="0"/>
              <a:lumOff val="0"/>
              <a:alphaOff val="0"/>
            </a:schemeClr>
          </a:lnRef>
          <a:fillRef idx="1">
            <a:scrgbClr r="0" g="0" b="0"/>
          </a:fillRef>
          <a:effectRef idx="0">
            <a:schemeClr val="accent5">
              <a:tint val="5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hueOff val="0"/>
                  <a:satOff val="0"/>
                  <a:lumOff val="0"/>
                  <a:alphaOff val="0"/>
                </a:prstClr>
              </a:solidFill>
              <a:effectLst/>
              <a:uLnTx/>
              <a:uFillTx/>
              <a:latin typeface="Barlow Condensed"/>
              <a:ea typeface="+mn-ea"/>
              <a:cs typeface="+mn-cs"/>
            </a:endParaRPr>
          </a:p>
        </p:txBody>
      </p:sp>
      <p:sp>
        <p:nvSpPr>
          <p:cNvPr id="21" name="Ruit 20">
            <a:extLst>
              <a:ext uri="{FF2B5EF4-FFF2-40B4-BE49-F238E27FC236}">
                <a16:creationId xmlns:a16="http://schemas.microsoft.com/office/drawing/2014/main" id="{B85E6F44-EAFF-DFFE-F790-E74F20D08CF3}"/>
              </a:ext>
            </a:extLst>
          </p:cNvPr>
          <p:cNvSpPr/>
          <p:nvPr/>
        </p:nvSpPr>
        <p:spPr>
          <a:xfrm>
            <a:off x="2687052" y="-47324"/>
            <a:ext cx="6817895" cy="6858000"/>
          </a:xfrm>
          <a:prstGeom prst="diamond">
            <a:avLst/>
          </a:prstGeom>
          <a:blipFill dpi="0" rotWithShape="1">
            <a:blip r:embed="rId3">
              <a:alphaModFix amt="77000"/>
              <a:extLst>
                <a:ext uri="{837473B0-CC2E-450A-ABE3-18F120FF3D39}">
                  <a1611:picAttrSrcUrl xmlns:a1611="http://schemas.microsoft.com/office/drawing/2016/11/main" r:id="rId4"/>
                </a:ext>
              </a:extLst>
            </a:blip>
            <a:srcRect/>
            <a:stretch>
              <a:fillRect/>
            </a:stretch>
          </a:bli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Barlow Condensed"/>
              <a:ea typeface="+mn-ea"/>
              <a:cs typeface="+mn-cs"/>
            </a:endParaRPr>
          </a:p>
        </p:txBody>
      </p:sp>
      <p:grpSp>
        <p:nvGrpSpPr>
          <p:cNvPr id="5" name="Groep 4">
            <a:extLst>
              <a:ext uri="{FF2B5EF4-FFF2-40B4-BE49-F238E27FC236}">
                <a16:creationId xmlns:a16="http://schemas.microsoft.com/office/drawing/2014/main" id="{8D952485-D6C9-C95D-4ACF-72B1175338ED}"/>
              </a:ext>
            </a:extLst>
          </p:cNvPr>
          <p:cNvGrpSpPr/>
          <p:nvPr/>
        </p:nvGrpSpPr>
        <p:grpSpPr>
          <a:xfrm>
            <a:off x="1458969" y="1305303"/>
            <a:ext cx="2266269" cy="2076373"/>
            <a:chOff x="2686779" y="566036"/>
            <a:chExt cx="2266269" cy="2076373"/>
          </a:xfrm>
        </p:grpSpPr>
        <p:sp>
          <p:nvSpPr>
            <p:cNvPr id="6" name="Rechthoek: afgeronde hoeken 5">
              <a:extLst>
                <a:ext uri="{FF2B5EF4-FFF2-40B4-BE49-F238E27FC236}">
                  <a16:creationId xmlns:a16="http://schemas.microsoft.com/office/drawing/2014/main" id="{40F63236-A3E1-6942-275C-547D46184B4F}"/>
                </a:ext>
              </a:extLst>
            </p:cNvPr>
            <p:cNvSpPr/>
            <p:nvPr/>
          </p:nvSpPr>
          <p:spPr>
            <a:xfrm>
              <a:off x="2876675" y="566036"/>
              <a:ext cx="2076373" cy="2076373"/>
            </a:xfrm>
            <a:prstGeom prst="roundRect">
              <a:avLst/>
            </a:prstGeom>
            <a:solidFill>
              <a:srgbClr val="0076A8"/>
            </a:solidFill>
          </p:spPr>
          <p:style>
            <a:lnRef idx="2">
              <a:schemeClr val="lt1">
                <a:hueOff val="0"/>
                <a:satOff val="0"/>
                <a:lumOff val="0"/>
                <a:alphaOff val="0"/>
              </a:schemeClr>
            </a:lnRef>
            <a:fillRef idx="1">
              <a:scrgbClr r="0" g="0" b="0"/>
            </a:fillRef>
            <a:effectRef idx="0">
              <a:schemeClr val="accent5">
                <a:shade val="5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Barlow Condensed"/>
                <a:ea typeface="+mn-ea"/>
                <a:cs typeface="+mn-cs"/>
              </a:endParaRPr>
            </a:p>
          </p:txBody>
        </p:sp>
        <p:sp>
          <p:nvSpPr>
            <p:cNvPr id="7" name="Rechthoek: afgeronde hoeken 5">
              <a:extLst>
                <a:ext uri="{FF2B5EF4-FFF2-40B4-BE49-F238E27FC236}">
                  <a16:creationId xmlns:a16="http://schemas.microsoft.com/office/drawing/2014/main" id="{D23839D5-73D6-A345-5A44-60213C39781D}"/>
                </a:ext>
              </a:extLst>
            </p:cNvPr>
            <p:cNvSpPr txBox="1"/>
            <p:nvPr/>
          </p:nvSpPr>
          <p:spPr>
            <a:xfrm>
              <a:off x="2686779" y="607143"/>
              <a:ext cx="1873653" cy="1873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Barlow Condensed"/>
                  <a:ea typeface="+mn-ea"/>
                  <a:cs typeface="+mn-cs"/>
                </a:rPr>
                <a:t>Mensen zijn hier beter in</a:t>
              </a:r>
            </a:p>
          </p:txBody>
        </p:sp>
      </p:grpSp>
      <p:grpSp>
        <p:nvGrpSpPr>
          <p:cNvPr id="8" name="Groep 7">
            <a:extLst>
              <a:ext uri="{FF2B5EF4-FFF2-40B4-BE49-F238E27FC236}">
                <a16:creationId xmlns:a16="http://schemas.microsoft.com/office/drawing/2014/main" id="{5B28C9C3-5CCD-6E1D-2025-AD2272A17C38}"/>
              </a:ext>
            </a:extLst>
          </p:cNvPr>
          <p:cNvGrpSpPr/>
          <p:nvPr/>
        </p:nvGrpSpPr>
        <p:grpSpPr>
          <a:xfrm>
            <a:off x="8466760" y="1268998"/>
            <a:ext cx="2076373" cy="2076373"/>
            <a:chOff x="4821514" y="505783"/>
            <a:chExt cx="2076373" cy="2076373"/>
          </a:xfrm>
        </p:grpSpPr>
        <p:sp>
          <p:nvSpPr>
            <p:cNvPr id="9" name="Rechthoek: afgeronde hoeken 8">
              <a:extLst>
                <a:ext uri="{FF2B5EF4-FFF2-40B4-BE49-F238E27FC236}">
                  <a16:creationId xmlns:a16="http://schemas.microsoft.com/office/drawing/2014/main" id="{5D9460DB-0015-5A02-9CD3-673376135C13}"/>
                </a:ext>
              </a:extLst>
            </p:cNvPr>
            <p:cNvSpPr/>
            <p:nvPr/>
          </p:nvSpPr>
          <p:spPr>
            <a:xfrm>
              <a:off x="4821514" y="505783"/>
              <a:ext cx="2076373" cy="2076373"/>
            </a:xfrm>
            <a:prstGeom prst="roundRect">
              <a:avLst/>
            </a:prstGeom>
            <a:solidFill>
              <a:srgbClr val="004E70"/>
            </a:solidFill>
          </p:spPr>
          <p:style>
            <a:lnRef idx="2">
              <a:schemeClr val="lt1">
                <a:hueOff val="0"/>
                <a:satOff val="0"/>
                <a:lumOff val="0"/>
                <a:alphaOff val="0"/>
              </a:schemeClr>
            </a:lnRef>
            <a:fillRef idx="1">
              <a:scrgbClr r="0" g="0" b="0"/>
            </a:fillRef>
            <a:effectRef idx="0">
              <a:schemeClr val="accent5">
                <a:shade val="50000"/>
                <a:hueOff val="0"/>
                <a:satOff val="0"/>
                <a:lumOff val="3507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Barlow Condensed"/>
                <a:ea typeface="+mn-ea"/>
                <a:cs typeface="+mn-cs"/>
              </a:endParaRPr>
            </a:p>
          </p:txBody>
        </p:sp>
        <p:sp>
          <p:nvSpPr>
            <p:cNvPr id="10" name="Rechthoek: afgeronde hoeken 7">
              <a:extLst>
                <a:ext uri="{FF2B5EF4-FFF2-40B4-BE49-F238E27FC236}">
                  <a16:creationId xmlns:a16="http://schemas.microsoft.com/office/drawing/2014/main" id="{ADC1453D-B6CF-FBF3-0EF1-AF070628E173}"/>
                </a:ext>
              </a:extLst>
            </p:cNvPr>
            <p:cNvSpPr txBox="1"/>
            <p:nvPr/>
          </p:nvSpPr>
          <p:spPr>
            <a:xfrm>
              <a:off x="4922874" y="607143"/>
              <a:ext cx="1873653" cy="1873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Barlow Condensed"/>
                  <a:ea typeface="+mn-ea"/>
                  <a:cs typeface="+mn-cs"/>
                </a:rPr>
                <a:t>AI is hier beter in</a:t>
              </a:r>
            </a:p>
          </p:txBody>
        </p:sp>
      </p:grpSp>
      <p:grpSp>
        <p:nvGrpSpPr>
          <p:cNvPr id="11" name="Groep 10">
            <a:extLst>
              <a:ext uri="{FF2B5EF4-FFF2-40B4-BE49-F238E27FC236}">
                <a16:creationId xmlns:a16="http://schemas.microsoft.com/office/drawing/2014/main" id="{E9B691E7-E93A-7404-E3AF-2137E0E8C837}"/>
              </a:ext>
            </a:extLst>
          </p:cNvPr>
          <p:cNvGrpSpPr/>
          <p:nvPr/>
        </p:nvGrpSpPr>
        <p:grpSpPr>
          <a:xfrm>
            <a:off x="3873329" y="3336287"/>
            <a:ext cx="2076373" cy="2076373"/>
            <a:chOff x="2585419" y="2741878"/>
            <a:chExt cx="2076373" cy="2076373"/>
          </a:xfrm>
        </p:grpSpPr>
        <p:sp>
          <p:nvSpPr>
            <p:cNvPr id="12" name="Rechthoek: afgeronde hoeken 11">
              <a:extLst>
                <a:ext uri="{FF2B5EF4-FFF2-40B4-BE49-F238E27FC236}">
                  <a16:creationId xmlns:a16="http://schemas.microsoft.com/office/drawing/2014/main" id="{5C32E340-E614-B1EC-069D-424AEAA8DCC7}"/>
                </a:ext>
              </a:extLst>
            </p:cNvPr>
            <p:cNvSpPr/>
            <p:nvPr/>
          </p:nvSpPr>
          <p:spPr>
            <a:xfrm>
              <a:off x="2585419" y="2741878"/>
              <a:ext cx="2076373" cy="2076373"/>
            </a:xfrm>
            <a:prstGeom prst="roundRect">
              <a:avLst/>
            </a:prstGeom>
            <a:solidFill>
              <a:srgbClr val="1882A8"/>
            </a:solidFill>
          </p:spPr>
          <p:style>
            <a:lnRef idx="2">
              <a:schemeClr val="lt1">
                <a:hueOff val="0"/>
                <a:satOff val="0"/>
                <a:lumOff val="0"/>
                <a:alphaOff val="0"/>
              </a:schemeClr>
            </a:lnRef>
            <a:fillRef idx="1">
              <a:scrgbClr r="0" g="0" b="0"/>
            </a:fillRef>
            <a:effectRef idx="0">
              <a:schemeClr val="accent5">
                <a:shade val="50000"/>
                <a:hueOff val="0"/>
                <a:satOff val="0"/>
                <a:lumOff val="70141"/>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Barlow Condensed"/>
                <a:ea typeface="+mn-ea"/>
                <a:cs typeface="+mn-cs"/>
              </a:endParaRPr>
            </a:p>
          </p:txBody>
        </p:sp>
        <p:sp>
          <p:nvSpPr>
            <p:cNvPr id="13" name="Rechthoek: afgeronde hoeken 9">
              <a:extLst>
                <a:ext uri="{FF2B5EF4-FFF2-40B4-BE49-F238E27FC236}">
                  <a16:creationId xmlns:a16="http://schemas.microsoft.com/office/drawing/2014/main" id="{AA42A3BC-A1CE-EFA2-F082-474CB5F53DA6}"/>
                </a:ext>
              </a:extLst>
            </p:cNvPr>
            <p:cNvSpPr txBox="1"/>
            <p:nvPr/>
          </p:nvSpPr>
          <p:spPr>
            <a:xfrm>
              <a:off x="2686779" y="2843238"/>
              <a:ext cx="1873653" cy="1873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nl-NL" sz="3700" b="0" i="0" u="none" strike="noStrike" kern="1200" cap="none" spc="0" normalizeH="0" baseline="0" noProof="0" dirty="0">
                  <a:ln>
                    <a:noFill/>
                  </a:ln>
                  <a:solidFill>
                    <a:prstClr val="white"/>
                  </a:solidFill>
                  <a:effectLst/>
                  <a:uLnTx/>
                  <a:uFillTx/>
                  <a:latin typeface="Barlow Condensed"/>
                  <a:ea typeface="+mn-ea"/>
                  <a:cs typeface="+mn-cs"/>
                </a:rPr>
                <a:t>Mensen </a:t>
              </a:r>
              <a:r>
                <a:rPr kumimoji="0" lang="nl-NL" sz="3200" b="0" i="0" u="none" strike="noStrike" kern="1200" cap="none" spc="0" normalizeH="0" baseline="0" noProof="0" dirty="0">
                  <a:ln>
                    <a:noFill/>
                  </a:ln>
                  <a:solidFill>
                    <a:prstClr val="white"/>
                  </a:solidFill>
                  <a:effectLst/>
                  <a:uLnTx/>
                  <a:uFillTx/>
                  <a:latin typeface="Barlow Condensed"/>
                  <a:ea typeface="+mn-ea"/>
                  <a:cs typeface="+mn-cs"/>
                </a:rPr>
                <a:t>versterken</a:t>
              </a:r>
              <a:r>
                <a:rPr kumimoji="0" lang="nl-NL" sz="3700" b="0" i="0" u="none" strike="noStrike" kern="1200" cap="none" spc="0" normalizeH="0" baseline="0" noProof="0" dirty="0">
                  <a:ln>
                    <a:noFill/>
                  </a:ln>
                  <a:solidFill>
                    <a:prstClr val="white"/>
                  </a:solidFill>
                  <a:effectLst/>
                  <a:uLnTx/>
                  <a:uFillTx/>
                  <a:latin typeface="Barlow Condensed"/>
                  <a:ea typeface="+mn-ea"/>
                  <a:cs typeface="+mn-cs"/>
                </a:rPr>
                <a:t> AI</a:t>
              </a:r>
            </a:p>
          </p:txBody>
        </p:sp>
      </p:grpSp>
      <p:grpSp>
        <p:nvGrpSpPr>
          <p:cNvPr id="14" name="Groep 13">
            <a:extLst>
              <a:ext uri="{FF2B5EF4-FFF2-40B4-BE49-F238E27FC236}">
                <a16:creationId xmlns:a16="http://schemas.microsoft.com/office/drawing/2014/main" id="{A56D94B7-5745-221C-6B16-272C35427CC2}"/>
              </a:ext>
            </a:extLst>
          </p:cNvPr>
          <p:cNvGrpSpPr/>
          <p:nvPr/>
        </p:nvGrpSpPr>
        <p:grpSpPr>
          <a:xfrm>
            <a:off x="6242296" y="3336287"/>
            <a:ext cx="2076373" cy="2076373"/>
            <a:chOff x="4792818" y="2712040"/>
            <a:chExt cx="2076373" cy="2076373"/>
          </a:xfrm>
        </p:grpSpPr>
        <p:sp>
          <p:nvSpPr>
            <p:cNvPr id="15" name="Rechthoek: afgeronde hoeken 14">
              <a:extLst>
                <a:ext uri="{FF2B5EF4-FFF2-40B4-BE49-F238E27FC236}">
                  <a16:creationId xmlns:a16="http://schemas.microsoft.com/office/drawing/2014/main" id="{FE30B26E-FF4A-2D04-FB9B-3AAEF53C9369}"/>
                </a:ext>
              </a:extLst>
            </p:cNvPr>
            <p:cNvSpPr/>
            <p:nvPr/>
          </p:nvSpPr>
          <p:spPr>
            <a:xfrm>
              <a:off x="4792818" y="2712040"/>
              <a:ext cx="2076373" cy="2076373"/>
            </a:xfrm>
            <a:prstGeom prst="roundRect">
              <a:avLst/>
            </a:prstGeom>
            <a:solidFill>
              <a:srgbClr val="8DDDFF"/>
            </a:solidFill>
          </p:spPr>
          <p:style>
            <a:lnRef idx="2">
              <a:schemeClr val="lt1">
                <a:hueOff val="0"/>
                <a:satOff val="0"/>
                <a:lumOff val="0"/>
                <a:alphaOff val="0"/>
              </a:schemeClr>
            </a:lnRef>
            <a:fillRef idx="1">
              <a:scrgbClr r="0" g="0" b="0"/>
            </a:fillRef>
            <a:effectRef idx="0">
              <a:schemeClr val="accent5">
                <a:shade val="50000"/>
                <a:hueOff val="0"/>
                <a:satOff val="0"/>
                <a:lumOff val="3507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Barlow Condensed"/>
                <a:ea typeface="+mn-ea"/>
                <a:cs typeface="+mn-cs"/>
              </a:endParaRPr>
            </a:p>
          </p:txBody>
        </p:sp>
        <p:sp>
          <p:nvSpPr>
            <p:cNvPr id="16" name="Rechthoek: afgeronde hoeken 11">
              <a:extLst>
                <a:ext uri="{FF2B5EF4-FFF2-40B4-BE49-F238E27FC236}">
                  <a16:creationId xmlns:a16="http://schemas.microsoft.com/office/drawing/2014/main" id="{7C589ED8-4EB2-B5E0-5941-588DBF230FA1}"/>
                </a:ext>
              </a:extLst>
            </p:cNvPr>
            <p:cNvSpPr txBox="1"/>
            <p:nvPr/>
          </p:nvSpPr>
          <p:spPr>
            <a:xfrm>
              <a:off x="4894178" y="2813400"/>
              <a:ext cx="1873653" cy="18736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Barlow Condensed"/>
                  <a:ea typeface="+mn-ea"/>
                  <a:cs typeface="+mn-cs"/>
                </a:rPr>
                <a:t>AI versterkt de mens</a:t>
              </a:r>
            </a:p>
          </p:txBody>
        </p:sp>
      </p:grpSp>
      <p:sp>
        <p:nvSpPr>
          <p:cNvPr id="17" name="Tekstvak 16">
            <a:extLst>
              <a:ext uri="{FF2B5EF4-FFF2-40B4-BE49-F238E27FC236}">
                <a16:creationId xmlns:a16="http://schemas.microsoft.com/office/drawing/2014/main" id="{A5738388-EDD5-AAEA-6BB5-85CFE5E94B4C}"/>
              </a:ext>
            </a:extLst>
          </p:cNvPr>
          <p:cNvSpPr txBox="1"/>
          <p:nvPr/>
        </p:nvSpPr>
        <p:spPr>
          <a:xfrm>
            <a:off x="14788" y="3240088"/>
            <a:ext cx="3166794"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Creativiteit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Emotioneel inzicht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Moreel en ethisch oordeel</a:t>
            </a:r>
          </a:p>
        </p:txBody>
      </p:sp>
      <p:sp>
        <p:nvSpPr>
          <p:cNvPr id="18" name="Tekstvak 17">
            <a:extLst>
              <a:ext uri="{FF2B5EF4-FFF2-40B4-BE49-F238E27FC236}">
                <a16:creationId xmlns:a16="http://schemas.microsoft.com/office/drawing/2014/main" id="{9B6BB060-BC44-9BF6-2523-D8398E7A6CBB}"/>
              </a:ext>
            </a:extLst>
          </p:cNvPr>
          <p:cNvSpPr txBox="1"/>
          <p:nvPr/>
        </p:nvSpPr>
        <p:spPr>
          <a:xfrm>
            <a:off x="9197364" y="3381676"/>
            <a:ext cx="3166794"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Gegevensanalyse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Repetitieve taken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24/7 Beschikbaar</a:t>
            </a:r>
            <a:endParaRPr kumimoji="0" lang="en-NL" sz="2400" b="0" i="0" u="none" strike="noStrike" kern="1200" cap="none" spc="0" normalizeH="0" baseline="0" noProof="0" dirty="0">
              <a:ln>
                <a:noFill/>
              </a:ln>
              <a:solidFill>
                <a:prstClr val="white"/>
              </a:solidFill>
              <a:effectLst/>
              <a:uLnTx/>
              <a:uFillTx/>
              <a:latin typeface="Barlow Condensed"/>
              <a:ea typeface="+mn-ea"/>
              <a:cs typeface="+mn-cs"/>
            </a:endParaRPr>
          </a:p>
        </p:txBody>
      </p:sp>
      <p:sp>
        <p:nvSpPr>
          <p:cNvPr id="19" name="Tekstvak 18">
            <a:extLst>
              <a:ext uri="{FF2B5EF4-FFF2-40B4-BE49-F238E27FC236}">
                <a16:creationId xmlns:a16="http://schemas.microsoft.com/office/drawing/2014/main" id="{B95D2874-48B3-6C98-0F5F-6140F8B86A93}"/>
              </a:ext>
            </a:extLst>
          </p:cNvPr>
          <p:cNvSpPr txBox="1"/>
          <p:nvPr/>
        </p:nvSpPr>
        <p:spPr>
          <a:xfrm>
            <a:off x="1721387" y="5644987"/>
            <a:ext cx="3425189"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Training en Interpretatie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Ontwerp en programmering</a:t>
            </a:r>
            <a:endParaRPr kumimoji="0" lang="en-NL" sz="2400" b="0" i="0" u="none" strike="noStrike" kern="1200" cap="none" spc="0" normalizeH="0" baseline="0" noProof="0" dirty="0">
              <a:ln>
                <a:noFill/>
              </a:ln>
              <a:solidFill>
                <a:prstClr val="white"/>
              </a:solidFill>
              <a:effectLst/>
              <a:uLnTx/>
              <a:uFillTx/>
              <a:latin typeface="Barlow Condensed"/>
              <a:ea typeface="+mn-ea"/>
              <a:cs typeface="+mn-cs"/>
            </a:endParaRPr>
          </a:p>
        </p:txBody>
      </p:sp>
      <p:sp>
        <p:nvSpPr>
          <p:cNvPr id="20" name="Tekstvak 19">
            <a:extLst>
              <a:ext uri="{FF2B5EF4-FFF2-40B4-BE49-F238E27FC236}">
                <a16:creationId xmlns:a16="http://schemas.microsoft.com/office/drawing/2014/main" id="{60323F91-63DC-9F37-AA3C-BAEAEFA7A315}"/>
              </a:ext>
            </a:extLst>
          </p:cNvPr>
          <p:cNvSpPr txBox="1"/>
          <p:nvPr/>
        </p:nvSpPr>
        <p:spPr>
          <a:xfrm>
            <a:off x="8022910" y="5687582"/>
            <a:ext cx="316679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Efficiëntie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Barlow Condensed"/>
                <a:ea typeface="+mn-ea"/>
                <a:cs typeface="+mn-cs"/>
              </a:rPr>
              <a:t>Besluitvorming</a:t>
            </a:r>
          </a:p>
        </p:txBody>
      </p:sp>
    </p:spTree>
    <p:extLst>
      <p:ext uri="{BB962C8B-B14F-4D97-AF65-F5344CB8AC3E}">
        <p14:creationId xmlns:p14="http://schemas.microsoft.com/office/powerpoint/2010/main" val="10520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13233B2-554E-9A44-7D76-EB4B438A0FA6}"/>
              </a:ext>
            </a:extLst>
          </p:cNvPr>
          <p:cNvSpPr/>
          <p:nvPr/>
        </p:nvSpPr>
        <p:spPr>
          <a:xfrm>
            <a:off x="835349" y="657726"/>
            <a:ext cx="10521302" cy="5542548"/>
          </a:xfrm>
          <a:prstGeom prst="rect">
            <a:avLst/>
          </a:prstGeom>
          <a:pattFill prst="pct5">
            <a:fgClr>
              <a:srgbClr val="002060"/>
            </a:fgClr>
            <a:bgClr>
              <a:schemeClr val="bg1"/>
            </a:bgClr>
          </a:patt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L"/>
          </a:p>
        </p:txBody>
      </p:sp>
      <p:pic>
        <p:nvPicPr>
          <p:cNvPr id="4" name="Afbeelding 3" descr="Afbeelding met schoeisel, meubels, tekenfilm, kunst&#10;&#10;Automatisch gegenereerde beschrijving">
            <a:extLst>
              <a:ext uri="{FF2B5EF4-FFF2-40B4-BE49-F238E27FC236}">
                <a16:creationId xmlns:a16="http://schemas.microsoft.com/office/drawing/2014/main" id="{0FC805DA-0645-568B-FCDD-EF4A0FAA3BE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189934" y="-371885"/>
            <a:ext cx="7955280" cy="7955280"/>
          </a:xfrm>
          <a:prstGeom prst="rect">
            <a:avLst/>
          </a:prstGeom>
        </p:spPr>
      </p:pic>
      <p:sp>
        <p:nvSpPr>
          <p:cNvPr id="5" name="Tekstvak 4">
            <a:extLst>
              <a:ext uri="{FF2B5EF4-FFF2-40B4-BE49-F238E27FC236}">
                <a16:creationId xmlns:a16="http://schemas.microsoft.com/office/drawing/2014/main" id="{173118E9-84E1-EA27-BCED-AAB5354432E5}"/>
              </a:ext>
            </a:extLst>
          </p:cNvPr>
          <p:cNvSpPr txBox="1"/>
          <p:nvPr/>
        </p:nvSpPr>
        <p:spPr>
          <a:xfrm rot="20385985">
            <a:off x="906856" y="1834154"/>
            <a:ext cx="8549487" cy="1938992"/>
          </a:xfrm>
          <a:prstGeom prst="rect">
            <a:avLst/>
          </a:prstGeom>
          <a:noFill/>
        </p:spPr>
        <p:txBody>
          <a:bodyPr wrap="square">
            <a:spAutoFit/>
          </a:bodyPr>
          <a:lstStyle/>
          <a:p>
            <a:pPr algn="ctr"/>
            <a:r>
              <a:rPr lang="en-US" sz="6000" b="1" dirty="0">
                <a:solidFill>
                  <a:srgbClr val="FF0000"/>
                </a:solidFill>
              </a:rPr>
              <a:t>AI will not replace you, professionals who use AI will!</a:t>
            </a:r>
            <a:endParaRPr lang="en-NL" sz="6000" b="1" dirty="0">
              <a:solidFill>
                <a:srgbClr val="FF0000"/>
              </a:solidFill>
            </a:endParaRPr>
          </a:p>
        </p:txBody>
      </p:sp>
    </p:spTree>
    <p:extLst>
      <p:ext uri="{BB962C8B-B14F-4D97-AF65-F5344CB8AC3E}">
        <p14:creationId xmlns:p14="http://schemas.microsoft.com/office/powerpoint/2010/main" val="37527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458380" y="564008"/>
            <a:ext cx="11026588" cy="2308324"/>
          </a:xfrm>
          <a:prstGeom prst="rect">
            <a:avLst/>
          </a:prstGeom>
          <a:noFill/>
        </p:spPr>
        <p:txBody>
          <a:bodyPr wrap="square" rtlCol="0">
            <a:spAutoFit/>
          </a:bodyPr>
          <a:lstStyle/>
          <a:p>
            <a:pPr algn="ctr"/>
            <a:r>
              <a:rPr lang="nl-NL" sz="7200" dirty="0">
                <a:solidFill>
                  <a:schemeClr val="bg1"/>
                </a:solidFill>
              </a:rPr>
              <a:t>Wat zou je graag willen dat AI voor jou gaat doen?</a:t>
            </a:r>
          </a:p>
        </p:txBody>
      </p:sp>
      <p:pic>
        <p:nvPicPr>
          <p:cNvPr id="2" name="Afbeelding 7">
            <a:extLst>
              <a:ext uri="{FF2B5EF4-FFF2-40B4-BE49-F238E27FC236}">
                <a16:creationId xmlns:a16="http://schemas.microsoft.com/office/drawing/2014/main" id="{4CD2D94F-925B-E0F0-7225-F7AE70BBC6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36504" y="4047393"/>
            <a:ext cx="2718037" cy="2634770"/>
          </a:xfrm>
          <a:prstGeom prst="rect">
            <a:avLst/>
          </a:prstGeom>
          <a:effectLst>
            <a:softEdge rad="88900"/>
          </a:effectLst>
        </p:spPr>
      </p:pic>
    </p:spTree>
    <p:extLst>
      <p:ext uri="{BB962C8B-B14F-4D97-AF65-F5344CB8AC3E}">
        <p14:creationId xmlns:p14="http://schemas.microsoft.com/office/powerpoint/2010/main" val="238881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ED19D485-4CB8-4417-B8A9-2FE1F26B6279}"/>
              </a:ext>
            </a:extLst>
          </p:cNvPr>
          <p:cNvSpPr txBox="1"/>
          <p:nvPr/>
        </p:nvSpPr>
        <p:spPr>
          <a:xfrm>
            <a:off x="7779252" y="6450168"/>
            <a:ext cx="6096000" cy="341632"/>
          </a:xfrm>
          <a:prstGeom prst="rect">
            <a:avLst/>
          </a:prstGeom>
        </p:spPr>
        <p:txBody>
          <a:bodyPr vert="horz" lIns="91440" tIns="45720" rIns="91440" bIns="45720" rtlCol="0" anchor="ctr">
            <a:noAutofit/>
          </a:bodyPr>
          <a:lstStyle>
            <a:lvl1pPr>
              <a:lnSpc>
                <a:spcPct val="90000"/>
              </a:lnSpc>
              <a:spcBef>
                <a:spcPct val="0"/>
              </a:spcBef>
              <a:buNone/>
              <a:defRPr i="1">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1" u="none" strike="noStrike" kern="1200" cap="none" spc="0" normalizeH="0" baseline="0" noProof="0" dirty="0">
              <a:ln>
                <a:noFill/>
              </a:ln>
              <a:solidFill>
                <a:srgbClr val="002060"/>
              </a:solidFill>
              <a:effectLst/>
              <a:uLnTx/>
              <a:uFillTx/>
              <a:latin typeface="Barlow Condensed"/>
              <a:ea typeface="+mj-ea"/>
              <a:cs typeface="+mj-cs"/>
            </a:endParaRPr>
          </a:p>
        </p:txBody>
      </p:sp>
      <p:pic>
        <p:nvPicPr>
          <p:cNvPr id="2" name="Onlinemedia 1" title="OpenAI Plays Hide and Seek…and Breaks The Game! 🤖">
            <a:hlinkClick r:id="" action="ppaction://media"/>
            <a:extLst>
              <a:ext uri="{FF2B5EF4-FFF2-40B4-BE49-F238E27FC236}">
                <a16:creationId xmlns:a16="http://schemas.microsoft.com/office/drawing/2014/main" id="{C7B17D9C-18CF-C26F-C78E-E2807175FED0}"/>
              </a:ext>
            </a:extLst>
          </p:cNvPr>
          <p:cNvPicPr>
            <a:picLocks noRot="1" noChangeAspect="1"/>
          </p:cNvPicPr>
          <p:nvPr>
            <a:videoFile r:link="rId1"/>
          </p:nvPr>
        </p:nvPicPr>
        <p:blipFill>
          <a:blip r:embed="rId4"/>
          <a:stretch>
            <a:fillRect/>
          </a:stretch>
        </p:blipFill>
        <p:spPr>
          <a:xfrm>
            <a:off x="394447" y="7413"/>
            <a:ext cx="11403106" cy="6271939"/>
          </a:xfrm>
          <a:prstGeom prst="rect">
            <a:avLst/>
          </a:prstGeom>
        </p:spPr>
      </p:pic>
      <p:sp>
        <p:nvSpPr>
          <p:cNvPr id="4" name="Tekstvak 3">
            <a:extLst>
              <a:ext uri="{FF2B5EF4-FFF2-40B4-BE49-F238E27FC236}">
                <a16:creationId xmlns:a16="http://schemas.microsoft.com/office/drawing/2014/main" id="{3BA5D473-CD2F-3872-9FFA-9F64A7B43973}"/>
              </a:ext>
            </a:extLst>
          </p:cNvPr>
          <p:cNvSpPr txBox="1"/>
          <p:nvPr/>
        </p:nvSpPr>
        <p:spPr>
          <a:xfrm>
            <a:off x="4308977" y="6251652"/>
            <a:ext cx="6940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Barlow Condensed"/>
                <a:ea typeface="+mn-ea"/>
                <a:cs typeface="+mn-cs"/>
                <a:hlinkClick r:id="rId5"/>
              </a:rPr>
              <a:t>https://www.youtube.com/watch?v=Lu56xVlZ40M</a:t>
            </a:r>
            <a:endParaRPr kumimoji="0" lang="en-GB" sz="1800" b="0" i="0" u="none" strike="noStrike" kern="1200" cap="none" spc="0" normalizeH="0" baseline="0" noProof="0" dirty="0">
              <a:ln>
                <a:noFill/>
              </a:ln>
              <a:solidFill>
                <a:srgbClr val="002060"/>
              </a:solidFill>
              <a:effectLst/>
              <a:uLnTx/>
              <a:uFillTx/>
              <a:latin typeface="Barlow Condensed"/>
              <a:ea typeface="+mn-ea"/>
              <a:cs typeface="+mn-cs"/>
            </a:endParaRPr>
          </a:p>
        </p:txBody>
      </p:sp>
    </p:spTree>
    <p:extLst>
      <p:ext uri="{BB962C8B-B14F-4D97-AF65-F5344CB8AC3E}">
        <p14:creationId xmlns:p14="http://schemas.microsoft.com/office/powerpoint/2010/main" val="27902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27" y="-5136"/>
            <a:ext cx="3264664" cy="6863136"/>
            <a:chOff x="0" y="0"/>
            <a:chExt cx="1289744" cy="2760654"/>
          </a:xfrm>
        </p:grpSpPr>
        <p:sp>
          <p:nvSpPr>
            <p:cNvPr id="3" name="Freeform 3"/>
            <p:cNvSpPr/>
            <p:nvPr/>
          </p:nvSpPr>
          <p:spPr>
            <a:xfrm>
              <a:off x="0" y="0"/>
              <a:ext cx="1289744" cy="2760654"/>
            </a:xfrm>
            <a:custGeom>
              <a:avLst/>
              <a:gdLst/>
              <a:ahLst/>
              <a:cxnLst/>
              <a:rect l="l" t="t" r="r" b="b"/>
              <a:pathLst>
                <a:path w="1289744" h="2760654">
                  <a:moveTo>
                    <a:pt x="0" y="0"/>
                  </a:moveTo>
                  <a:lnTo>
                    <a:pt x="1289744" y="0"/>
                  </a:lnTo>
                  <a:lnTo>
                    <a:pt x="1289744" y="2760654"/>
                  </a:lnTo>
                  <a:lnTo>
                    <a:pt x="0" y="2760654"/>
                  </a:lnTo>
                  <a:close/>
                </a:path>
              </a:pathLst>
            </a:custGeom>
            <a:solidFill>
              <a:srgbClr val="1C1D69"/>
            </a:solidFill>
          </p:spPr>
          <p:txBody>
            <a:bodyPr/>
            <a:lstStyle/>
            <a:p>
              <a:endParaRPr lang="en-NL"/>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a:grpSpLocks noChangeAspect="1"/>
          </p:cNvGrpSpPr>
          <p:nvPr/>
        </p:nvGrpSpPr>
        <p:grpSpPr>
          <a:xfrm>
            <a:off x="397289" y="684980"/>
            <a:ext cx="2437431" cy="243742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33125" t="-21227" r="-41897" b="-62345"/>
              </a:stretch>
            </a:blipFill>
          </p:spPr>
          <p:txBody>
            <a:bodyPr/>
            <a:lstStyle/>
            <a:p>
              <a:endParaRPr lang="en-NL"/>
            </a:p>
          </p:txBody>
        </p:sp>
      </p:grpSp>
      <p:grpSp>
        <p:nvGrpSpPr>
          <p:cNvPr id="7" name="Group 7"/>
          <p:cNvGrpSpPr/>
          <p:nvPr/>
        </p:nvGrpSpPr>
        <p:grpSpPr>
          <a:xfrm>
            <a:off x="3453288" y="91305"/>
            <a:ext cx="2987645" cy="310839"/>
            <a:chOff x="0" y="0"/>
            <a:chExt cx="1180304" cy="122800"/>
          </a:xfrm>
        </p:grpSpPr>
        <p:sp>
          <p:nvSpPr>
            <p:cNvPr id="8" name="Freeform 8"/>
            <p:cNvSpPr/>
            <p:nvPr/>
          </p:nvSpPr>
          <p:spPr>
            <a:xfrm>
              <a:off x="0" y="0"/>
              <a:ext cx="1180304" cy="122800"/>
            </a:xfrm>
            <a:custGeom>
              <a:avLst/>
              <a:gdLst/>
              <a:ahLst/>
              <a:cxnLst/>
              <a:rect l="l" t="t" r="r" b="b"/>
              <a:pathLst>
                <a:path w="1180304" h="122800">
                  <a:moveTo>
                    <a:pt x="0" y="0"/>
                  </a:moveTo>
                  <a:lnTo>
                    <a:pt x="1180304" y="0"/>
                  </a:lnTo>
                  <a:lnTo>
                    <a:pt x="1180304" y="122800"/>
                  </a:lnTo>
                  <a:lnTo>
                    <a:pt x="0" y="122800"/>
                  </a:lnTo>
                  <a:close/>
                </a:path>
              </a:pathLst>
            </a:custGeom>
            <a:solidFill>
              <a:srgbClr val="1C1D69"/>
            </a:solidFill>
          </p:spPr>
          <p:txBody>
            <a:bodyPr/>
            <a:lstStyle/>
            <a:p>
              <a:endParaRPr lang="en-NL"/>
            </a:p>
          </p:txBody>
        </p:sp>
        <p:sp>
          <p:nvSpPr>
            <p:cNvPr id="9" name="TextBox 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10"/>
          <p:cNvGrpSpPr/>
          <p:nvPr/>
        </p:nvGrpSpPr>
        <p:grpSpPr>
          <a:xfrm>
            <a:off x="6689716" y="91306"/>
            <a:ext cx="5189125" cy="320983"/>
            <a:chOff x="0" y="0"/>
            <a:chExt cx="2050025" cy="126808"/>
          </a:xfrm>
        </p:grpSpPr>
        <p:sp>
          <p:nvSpPr>
            <p:cNvPr id="11" name="Freeform 11"/>
            <p:cNvSpPr/>
            <p:nvPr/>
          </p:nvSpPr>
          <p:spPr>
            <a:xfrm>
              <a:off x="0" y="0"/>
              <a:ext cx="2050025" cy="126808"/>
            </a:xfrm>
            <a:custGeom>
              <a:avLst/>
              <a:gdLst/>
              <a:ahLst/>
              <a:cxnLst/>
              <a:rect l="l" t="t" r="r" b="b"/>
              <a:pathLst>
                <a:path w="2050025" h="126808">
                  <a:moveTo>
                    <a:pt x="0" y="0"/>
                  </a:moveTo>
                  <a:lnTo>
                    <a:pt x="2050025" y="0"/>
                  </a:lnTo>
                  <a:lnTo>
                    <a:pt x="2050025" y="126808"/>
                  </a:lnTo>
                  <a:lnTo>
                    <a:pt x="0" y="126808"/>
                  </a:lnTo>
                  <a:close/>
                </a:path>
              </a:pathLst>
            </a:custGeom>
            <a:solidFill>
              <a:srgbClr val="1C1D69"/>
            </a:solidFill>
          </p:spPr>
          <p:txBody>
            <a:bodyPr/>
            <a:lstStyle/>
            <a:p>
              <a:endParaRPr lang="en-NL"/>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3453288" y="390276"/>
            <a:ext cx="2987645" cy="2212166"/>
            <a:chOff x="0" y="0"/>
            <a:chExt cx="1180304" cy="873942"/>
          </a:xfrm>
        </p:grpSpPr>
        <p:sp>
          <p:nvSpPr>
            <p:cNvPr id="14" name="Freeform 14"/>
            <p:cNvSpPr/>
            <p:nvPr/>
          </p:nvSpPr>
          <p:spPr>
            <a:xfrm>
              <a:off x="0" y="0"/>
              <a:ext cx="1180304" cy="873942"/>
            </a:xfrm>
            <a:custGeom>
              <a:avLst/>
              <a:gdLst/>
              <a:ahLst/>
              <a:cxnLst/>
              <a:rect l="l" t="t" r="r" b="b"/>
              <a:pathLst>
                <a:path w="1180304" h="873942">
                  <a:moveTo>
                    <a:pt x="0" y="0"/>
                  </a:moveTo>
                  <a:lnTo>
                    <a:pt x="1180304" y="0"/>
                  </a:lnTo>
                  <a:lnTo>
                    <a:pt x="1180304" y="873942"/>
                  </a:lnTo>
                  <a:lnTo>
                    <a:pt x="0" y="873942"/>
                  </a:lnTo>
                  <a:close/>
                </a:path>
              </a:pathLst>
            </a:custGeom>
            <a:solidFill>
              <a:srgbClr val="E3EEF6"/>
            </a:solidFill>
          </p:spPr>
          <p:txBody>
            <a:bodyPr/>
            <a:lstStyle/>
            <a:p>
              <a:endParaRPr lang="en-NL"/>
            </a:p>
          </p:txBody>
        </p:sp>
        <p:sp>
          <p:nvSpPr>
            <p:cNvPr id="15" name="TextBox 1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6" name="Group 16"/>
          <p:cNvGrpSpPr/>
          <p:nvPr/>
        </p:nvGrpSpPr>
        <p:grpSpPr>
          <a:xfrm>
            <a:off x="6689716" y="412290"/>
            <a:ext cx="5189126" cy="3343262"/>
            <a:chOff x="0" y="0"/>
            <a:chExt cx="2050025" cy="1269803"/>
          </a:xfrm>
        </p:grpSpPr>
        <p:sp>
          <p:nvSpPr>
            <p:cNvPr id="17" name="Freeform 17"/>
            <p:cNvSpPr/>
            <p:nvPr/>
          </p:nvSpPr>
          <p:spPr>
            <a:xfrm>
              <a:off x="0" y="0"/>
              <a:ext cx="2050025" cy="1269803"/>
            </a:xfrm>
            <a:custGeom>
              <a:avLst/>
              <a:gdLst/>
              <a:ahLst/>
              <a:cxnLst/>
              <a:rect l="l" t="t" r="r" b="b"/>
              <a:pathLst>
                <a:path w="2050025" h="1269803">
                  <a:moveTo>
                    <a:pt x="0" y="0"/>
                  </a:moveTo>
                  <a:lnTo>
                    <a:pt x="2050025" y="0"/>
                  </a:lnTo>
                  <a:lnTo>
                    <a:pt x="2050025" y="1269803"/>
                  </a:lnTo>
                  <a:lnTo>
                    <a:pt x="0" y="1269803"/>
                  </a:lnTo>
                  <a:close/>
                </a:path>
              </a:pathLst>
            </a:custGeom>
            <a:solidFill>
              <a:srgbClr val="E3EEF6"/>
            </a:solidFill>
          </p:spPr>
          <p:txBody>
            <a:bodyPr/>
            <a:lstStyle/>
            <a:p>
              <a:endParaRPr lang="en-NL"/>
            </a:p>
          </p:txBody>
        </p:sp>
        <p:sp>
          <p:nvSpPr>
            <p:cNvPr id="18" name="TextBox 1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9" name="Group 19"/>
          <p:cNvGrpSpPr/>
          <p:nvPr/>
        </p:nvGrpSpPr>
        <p:grpSpPr>
          <a:xfrm>
            <a:off x="3453288" y="3293640"/>
            <a:ext cx="2987645" cy="3449865"/>
            <a:chOff x="0" y="0"/>
            <a:chExt cx="1180304" cy="1362910"/>
          </a:xfrm>
        </p:grpSpPr>
        <p:sp>
          <p:nvSpPr>
            <p:cNvPr id="20" name="Freeform 20"/>
            <p:cNvSpPr/>
            <p:nvPr/>
          </p:nvSpPr>
          <p:spPr>
            <a:xfrm>
              <a:off x="0" y="0"/>
              <a:ext cx="1180304" cy="1362910"/>
            </a:xfrm>
            <a:custGeom>
              <a:avLst/>
              <a:gdLst/>
              <a:ahLst/>
              <a:cxnLst/>
              <a:rect l="l" t="t" r="r" b="b"/>
              <a:pathLst>
                <a:path w="1180304" h="1362910">
                  <a:moveTo>
                    <a:pt x="0" y="0"/>
                  </a:moveTo>
                  <a:lnTo>
                    <a:pt x="1180304" y="0"/>
                  </a:lnTo>
                  <a:lnTo>
                    <a:pt x="1180304" y="1362910"/>
                  </a:lnTo>
                  <a:lnTo>
                    <a:pt x="0" y="1362910"/>
                  </a:lnTo>
                  <a:close/>
                </a:path>
              </a:pathLst>
            </a:custGeom>
            <a:solidFill>
              <a:srgbClr val="E3EEF6"/>
            </a:solidFill>
          </p:spPr>
          <p:txBody>
            <a:bodyPr/>
            <a:lstStyle/>
            <a:p>
              <a:endParaRPr lang="en-NL"/>
            </a:p>
          </p:txBody>
        </p:sp>
        <p:sp>
          <p:nvSpPr>
            <p:cNvPr id="21" name="TextBox 21"/>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a:off x="3453288" y="2982801"/>
            <a:ext cx="2987645" cy="310839"/>
            <a:chOff x="0" y="0"/>
            <a:chExt cx="1180304" cy="122800"/>
          </a:xfrm>
        </p:grpSpPr>
        <p:sp>
          <p:nvSpPr>
            <p:cNvPr id="23" name="Freeform 23"/>
            <p:cNvSpPr/>
            <p:nvPr/>
          </p:nvSpPr>
          <p:spPr>
            <a:xfrm>
              <a:off x="0" y="0"/>
              <a:ext cx="1180304" cy="122800"/>
            </a:xfrm>
            <a:custGeom>
              <a:avLst/>
              <a:gdLst/>
              <a:ahLst/>
              <a:cxnLst/>
              <a:rect l="l" t="t" r="r" b="b"/>
              <a:pathLst>
                <a:path w="1180304" h="122800">
                  <a:moveTo>
                    <a:pt x="0" y="0"/>
                  </a:moveTo>
                  <a:lnTo>
                    <a:pt x="1180304" y="0"/>
                  </a:lnTo>
                  <a:lnTo>
                    <a:pt x="1180304" y="122800"/>
                  </a:lnTo>
                  <a:lnTo>
                    <a:pt x="0" y="122800"/>
                  </a:lnTo>
                  <a:close/>
                </a:path>
              </a:pathLst>
            </a:custGeom>
            <a:solidFill>
              <a:srgbClr val="1C1D69"/>
            </a:solidFill>
          </p:spPr>
          <p:txBody>
            <a:bodyPr/>
            <a:lstStyle/>
            <a:p>
              <a:endParaRPr lang="en-NL"/>
            </a:p>
          </p:txBody>
        </p:sp>
        <p:sp>
          <p:nvSpPr>
            <p:cNvPr id="24" name="TextBox 2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5" name="Freeform 25"/>
          <p:cNvSpPr/>
          <p:nvPr/>
        </p:nvSpPr>
        <p:spPr>
          <a:xfrm>
            <a:off x="3523287" y="2189326"/>
            <a:ext cx="319215" cy="324900"/>
          </a:xfrm>
          <a:custGeom>
            <a:avLst/>
            <a:gdLst/>
            <a:ahLst/>
            <a:cxnLst/>
            <a:rect l="l" t="t" r="r" b="b"/>
            <a:pathLst>
              <a:path w="478822" h="487350">
                <a:moveTo>
                  <a:pt x="0" y="0"/>
                </a:moveTo>
                <a:lnTo>
                  <a:pt x="478822" y="0"/>
                </a:lnTo>
                <a:lnTo>
                  <a:pt x="478822" y="487350"/>
                </a:lnTo>
                <a:lnTo>
                  <a:pt x="0" y="487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L"/>
          </a:p>
        </p:txBody>
      </p:sp>
      <p:sp>
        <p:nvSpPr>
          <p:cNvPr id="26" name="Freeform 26"/>
          <p:cNvSpPr/>
          <p:nvPr/>
        </p:nvSpPr>
        <p:spPr>
          <a:xfrm>
            <a:off x="3523631" y="1650149"/>
            <a:ext cx="318527" cy="318527"/>
          </a:xfrm>
          <a:custGeom>
            <a:avLst/>
            <a:gdLst/>
            <a:ahLst/>
            <a:cxnLst/>
            <a:rect l="l" t="t" r="r" b="b"/>
            <a:pathLst>
              <a:path w="477791" h="477791">
                <a:moveTo>
                  <a:pt x="0" y="0"/>
                </a:moveTo>
                <a:lnTo>
                  <a:pt x="477791" y="0"/>
                </a:lnTo>
                <a:lnTo>
                  <a:pt x="477791" y="477792"/>
                </a:lnTo>
                <a:lnTo>
                  <a:pt x="0" y="4777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L"/>
          </a:p>
        </p:txBody>
      </p:sp>
      <p:sp>
        <p:nvSpPr>
          <p:cNvPr id="27" name="Freeform 27"/>
          <p:cNvSpPr/>
          <p:nvPr/>
        </p:nvSpPr>
        <p:spPr>
          <a:xfrm>
            <a:off x="3501002" y="1065714"/>
            <a:ext cx="363785" cy="363785"/>
          </a:xfrm>
          <a:custGeom>
            <a:avLst/>
            <a:gdLst/>
            <a:ahLst/>
            <a:cxnLst/>
            <a:rect l="l" t="t" r="r" b="b"/>
            <a:pathLst>
              <a:path w="545678" h="545678">
                <a:moveTo>
                  <a:pt x="0" y="0"/>
                </a:moveTo>
                <a:lnTo>
                  <a:pt x="545678" y="0"/>
                </a:lnTo>
                <a:lnTo>
                  <a:pt x="545678" y="545679"/>
                </a:lnTo>
                <a:lnTo>
                  <a:pt x="0" y="5456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NL"/>
          </a:p>
        </p:txBody>
      </p:sp>
      <p:sp>
        <p:nvSpPr>
          <p:cNvPr id="28" name="Freeform 28"/>
          <p:cNvSpPr/>
          <p:nvPr/>
        </p:nvSpPr>
        <p:spPr>
          <a:xfrm>
            <a:off x="3523631" y="526537"/>
            <a:ext cx="318527" cy="318527"/>
          </a:xfrm>
          <a:custGeom>
            <a:avLst/>
            <a:gdLst/>
            <a:ahLst/>
            <a:cxnLst/>
            <a:rect l="l" t="t" r="r" b="b"/>
            <a:pathLst>
              <a:path w="477791" h="477791">
                <a:moveTo>
                  <a:pt x="0" y="0"/>
                </a:moveTo>
                <a:lnTo>
                  <a:pt x="477791" y="0"/>
                </a:lnTo>
                <a:lnTo>
                  <a:pt x="477791" y="477792"/>
                </a:lnTo>
                <a:lnTo>
                  <a:pt x="0" y="4777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NL"/>
          </a:p>
        </p:txBody>
      </p:sp>
      <p:grpSp>
        <p:nvGrpSpPr>
          <p:cNvPr id="29" name="Group 29"/>
          <p:cNvGrpSpPr/>
          <p:nvPr/>
        </p:nvGrpSpPr>
        <p:grpSpPr>
          <a:xfrm>
            <a:off x="6694933" y="3837266"/>
            <a:ext cx="5189125" cy="2906239"/>
            <a:chOff x="0" y="-66675"/>
            <a:chExt cx="10378251" cy="5812479"/>
          </a:xfrm>
        </p:grpSpPr>
        <p:sp>
          <p:nvSpPr>
            <p:cNvPr id="30" name="Freeform 30"/>
            <p:cNvSpPr/>
            <p:nvPr/>
          </p:nvSpPr>
          <p:spPr>
            <a:xfrm>
              <a:off x="64891" y="889399"/>
              <a:ext cx="2126156" cy="1196538"/>
            </a:xfrm>
            <a:custGeom>
              <a:avLst/>
              <a:gdLst/>
              <a:ahLst/>
              <a:cxnLst/>
              <a:rect l="l" t="t" r="r" b="b"/>
              <a:pathLst>
                <a:path w="2126156" h="1196538">
                  <a:moveTo>
                    <a:pt x="0" y="0"/>
                  </a:moveTo>
                  <a:lnTo>
                    <a:pt x="2126155" y="0"/>
                  </a:lnTo>
                  <a:lnTo>
                    <a:pt x="2126155" y="1196538"/>
                  </a:lnTo>
                  <a:lnTo>
                    <a:pt x="0" y="1196538"/>
                  </a:lnTo>
                  <a:lnTo>
                    <a:pt x="0" y="0"/>
                  </a:lnTo>
                  <a:close/>
                </a:path>
              </a:pathLst>
            </a:custGeom>
            <a:blipFill>
              <a:blip r:embed="rId12"/>
              <a:stretch>
                <a:fillRect/>
              </a:stretch>
            </a:blipFill>
          </p:spPr>
          <p:txBody>
            <a:bodyPr/>
            <a:lstStyle/>
            <a:p>
              <a:endParaRPr lang="en-NL"/>
            </a:p>
          </p:txBody>
        </p:sp>
        <p:sp>
          <p:nvSpPr>
            <p:cNvPr id="31" name="Freeform 31"/>
            <p:cNvSpPr/>
            <p:nvPr/>
          </p:nvSpPr>
          <p:spPr>
            <a:xfrm>
              <a:off x="2322623" y="779125"/>
              <a:ext cx="2237821" cy="1342693"/>
            </a:xfrm>
            <a:custGeom>
              <a:avLst/>
              <a:gdLst/>
              <a:ahLst/>
              <a:cxnLst/>
              <a:rect l="l" t="t" r="r" b="b"/>
              <a:pathLst>
                <a:path w="2237821" h="1342693">
                  <a:moveTo>
                    <a:pt x="0" y="0"/>
                  </a:moveTo>
                  <a:lnTo>
                    <a:pt x="2237821" y="0"/>
                  </a:lnTo>
                  <a:lnTo>
                    <a:pt x="2237821" y="1342692"/>
                  </a:lnTo>
                  <a:lnTo>
                    <a:pt x="0" y="1342692"/>
                  </a:lnTo>
                  <a:lnTo>
                    <a:pt x="0" y="0"/>
                  </a:lnTo>
                  <a:close/>
                </a:path>
              </a:pathLst>
            </a:custGeom>
            <a:blipFill>
              <a:blip r:embed="rId13"/>
              <a:stretch>
                <a:fillRect/>
              </a:stretch>
            </a:blipFill>
          </p:spPr>
          <p:txBody>
            <a:bodyPr/>
            <a:lstStyle/>
            <a:p>
              <a:endParaRPr lang="en-NL"/>
            </a:p>
          </p:txBody>
        </p:sp>
        <p:sp>
          <p:nvSpPr>
            <p:cNvPr id="32" name="Freeform 32"/>
            <p:cNvSpPr/>
            <p:nvPr/>
          </p:nvSpPr>
          <p:spPr>
            <a:xfrm>
              <a:off x="8163243" y="846812"/>
              <a:ext cx="2076050" cy="1437957"/>
            </a:xfrm>
            <a:custGeom>
              <a:avLst/>
              <a:gdLst/>
              <a:ahLst/>
              <a:cxnLst/>
              <a:rect l="l" t="t" r="r" b="b"/>
              <a:pathLst>
                <a:path w="2076050" h="1437957">
                  <a:moveTo>
                    <a:pt x="0" y="0"/>
                  </a:moveTo>
                  <a:lnTo>
                    <a:pt x="2076051" y="0"/>
                  </a:lnTo>
                  <a:lnTo>
                    <a:pt x="2076051" y="1437957"/>
                  </a:lnTo>
                  <a:lnTo>
                    <a:pt x="0" y="1437957"/>
                  </a:lnTo>
                  <a:lnTo>
                    <a:pt x="0" y="0"/>
                  </a:lnTo>
                  <a:close/>
                </a:path>
              </a:pathLst>
            </a:custGeom>
            <a:blipFill>
              <a:blip r:embed="rId14"/>
              <a:stretch>
                <a:fillRect/>
              </a:stretch>
            </a:blipFill>
          </p:spPr>
          <p:txBody>
            <a:bodyPr/>
            <a:lstStyle/>
            <a:p>
              <a:endParaRPr lang="en-NL"/>
            </a:p>
          </p:txBody>
        </p:sp>
        <p:sp>
          <p:nvSpPr>
            <p:cNvPr id="33" name="Freeform 33"/>
            <p:cNvSpPr/>
            <p:nvPr/>
          </p:nvSpPr>
          <p:spPr>
            <a:xfrm>
              <a:off x="4886810" y="999210"/>
              <a:ext cx="2946233" cy="1071914"/>
            </a:xfrm>
            <a:custGeom>
              <a:avLst/>
              <a:gdLst/>
              <a:ahLst/>
              <a:cxnLst/>
              <a:rect l="l" t="t" r="r" b="b"/>
              <a:pathLst>
                <a:path w="2946233" h="1071914">
                  <a:moveTo>
                    <a:pt x="0" y="0"/>
                  </a:moveTo>
                  <a:lnTo>
                    <a:pt x="2946233" y="0"/>
                  </a:lnTo>
                  <a:lnTo>
                    <a:pt x="2946233" y="1071915"/>
                  </a:lnTo>
                  <a:lnTo>
                    <a:pt x="0" y="1071915"/>
                  </a:lnTo>
                  <a:lnTo>
                    <a:pt x="0" y="0"/>
                  </a:lnTo>
                  <a:close/>
                </a:path>
              </a:pathLst>
            </a:custGeom>
            <a:blipFill>
              <a:blip r:embed="rId15"/>
              <a:stretch>
                <a:fillRect/>
              </a:stretch>
            </a:blipFill>
          </p:spPr>
          <p:txBody>
            <a:bodyPr/>
            <a:lstStyle/>
            <a:p>
              <a:endParaRPr lang="en-NL"/>
            </a:p>
          </p:txBody>
        </p:sp>
        <p:sp>
          <p:nvSpPr>
            <p:cNvPr id="34" name="Freeform 34"/>
            <p:cNvSpPr/>
            <p:nvPr/>
          </p:nvSpPr>
          <p:spPr>
            <a:xfrm>
              <a:off x="64891" y="2587228"/>
              <a:ext cx="1672483" cy="1672483"/>
            </a:xfrm>
            <a:custGeom>
              <a:avLst/>
              <a:gdLst/>
              <a:ahLst/>
              <a:cxnLst/>
              <a:rect l="l" t="t" r="r" b="b"/>
              <a:pathLst>
                <a:path w="1672483" h="1672483">
                  <a:moveTo>
                    <a:pt x="0" y="0"/>
                  </a:moveTo>
                  <a:lnTo>
                    <a:pt x="1672483" y="0"/>
                  </a:lnTo>
                  <a:lnTo>
                    <a:pt x="1672483" y="1672483"/>
                  </a:lnTo>
                  <a:lnTo>
                    <a:pt x="0" y="1672483"/>
                  </a:lnTo>
                  <a:lnTo>
                    <a:pt x="0" y="0"/>
                  </a:lnTo>
                  <a:close/>
                </a:path>
              </a:pathLst>
            </a:custGeom>
            <a:blipFill>
              <a:blip r:embed="rId16"/>
              <a:stretch>
                <a:fillRect/>
              </a:stretch>
            </a:blipFill>
          </p:spPr>
          <p:txBody>
            <a:bodyPr/>
            <a:lstStyle/>
            <a:p>
              <a:endParaRPr lang="en-NL"/>
            </a:p>
          </p:txBody>
        </p:sp>
        <p:sp>
          <p:nvSpPr>
            <p:cNvPr id="35" name="Freeform 35"/>
            <p:cNvSpPr/>
            <p:nvPr/>
          </p:nvSpPr>
          <p:spPr>
            <a:xfrm>
              <a:off x="4854121" y="2833017"/>
              <a:ext cx="2883068" cy="1207285"/>
            </a:xfrm>
            <a:custGeom>
              <a:avLst/>
              <a:gdLst/>
              <a:ahLst/>
              <a:cxnLst/>
              <a:rect l="l" t="t" r="r" b="b"/>
              <a:pathLst>
                <a:path w="2883068" h="1207285">
                  <a:moveTo>
                    <a:pt x="0" y="0"/>
                  </a:moveTo>
                  <a:lnTo>
                    <a:pt x="2883068" y="0"/>
                  </a:lnTo>
                  <a:lnTo>
                    <a:pt x="2883068" y="1207285"/>
                  </a:lnTo>
                  <a:lnTo>
                    <a:pt x="0" y="1207285"/>
                  </a:lnTo>
                  <a:lnTo>
                    <a:pt x="0" y="0"/>
                  </a:lnTo>
                  <a:close/>
                </a:path>
              </a:pathLst>
            </a:custGeom>
            <a:blipFill>
              <a:blip r:embed="rId17"/>
              <a:stretch>
                <a:fillRect/>
              </a:stretch>
            </a:blipFill>
          </p:spPr>
          <p:txBody>
            <a:bodyPr/>
            <a:lstStyle/>
            <a:p>
              <a:endParaRPr lang="en-NL"/>
            </a:p>
          </p:txBody>
        </p:sp>
        <p:sp>
          <p:nvSpPr>
            <p:cNvPr id="36" name="Freeform 36"/>
            <p:cNvSpPr/>
            <p:nvPr/>
          </p:nvSpPr>
          <p:spPr>
            <a:xfrm>
              <a:off x="1567793" y="4596164"/>
              <a:ext cx="1941566" cy="1008121"/>
            </a:xfrm>
            <a:custGeom>
              <a:avLst/>
              <a:gdLst/>
              <a:ahLst/>
              <a:cxnLst/>
              <a:rect l="l" t="t" r="r" b="b"/>
              <a:pathLst>
                <a:path w="1941566" h="1008121">
                  <a:moveTo>
                    <a:pt x="0" y="0"/>
                  </a:moveTo>
                  <a:lnTo>
                    <a:pt x="1941566" y="0"/>
                  </a:lnTo>
                  <a:lnTo>
                    <a:pt x="1941566" y="1008121"/>
                  </a:lnTo>
                  <a:lnTo>
                    <a:pt x="0" y="1008121"/>
                  </a:lnTo>
                  <a:lnTo>
                    <a:pt x="0" y="0"/>
                  </a:lnTo>
                  <a:close/>
                </a:path>
              </a:pathLst>
            </a:custGeom>
            <a:blipFill>
              <a:blip r:embed="rId18"/>
              <a:stretch>
                <a:fillRect/>
              </a:stretch>
            </a:blipFill>
          </p:spPr>
          <p:txBody>
            <a:bodyPr/>
            <a:lstStyle/>
            <a:p>
              <a:endParaRPr lang="en-NL"/>
            </a:p>
          </p:txBody>
        </p:sp>
        <p:sp>
          <p:nvSpPr>
            <p:cNvPr id="37" name="Freeform 37"/>
            <p:cNvSpPr/>
            <p:nvPr/>
          </p:nvSpPr>
          <p:spPr>
            <a:xfrm>
              <a:off x="6233419" y="4353314"/>
              <a:ext cx="1341732" cy="1341732"/>
            </a:xfrm>
            <a:custGeom>
              <a:avLst/>
              <a:gdLst/>
              <a:ahLst/>
              <a:cxnLst/>
              <a:rect l="l" t="t" r="r" b="b"/>
              <a:pathLst>
                <a:path w="1341732" h="1341732">
                  <a:moveTo>
                    <a:pt x="0" y="0"/>
                  </a:moveTo>
                  <a:lnTo>
                    <a:pt x="1341732" y="0"/>
                  </a:lnTo>
                  <a:lnTo>
                    <a:pt x="1341732" y="1341732"/>
                  </a:lnTo>
                  <a:lnTo>
                    <a:pt x="0" y="1341732"/>
                  </a:lnTo>
                  <a:lnTo>
                    <a:pt x="0" y="0"/>
                  </a:lnTo>
                  <a:close/>
                </a:path>
              </a:pathLst>
            </a:custGeom>
            <a:blipFill>
              <a:blip r:embed="rId19"/>
              <a:stretch>
                <a:fillRect/>
              </a:stretch>
            </a:blipFill>
          </p:spPr>
          <p:txBody>
            <a:bodyPr/>
            <a:lstStyle/>
            <a:p>
              <a:endParaRPr lang="en-NL"/>
            </a:p>
          </p:txBody>
        </p:sp>
        <p:sp>
          <p:nvSpPr>
            <p:cNvPr id="38" name="Freeform 38"/>
            <p:cNvSpPr/>
            <p:nvPr/>
          </p:nvSpPr>
          <p:spPr>
            <a:xfrm>
              <a:off x="3750659" y="4565550"/>
              <a:ext cx="1809659" cy="951531"/>
            </a:xfrm>
            <a:custGeom>
              <a:avLst/>
              <a:gdLst/>
              <a:ahLst/>
              <a:cxnLst/>
              <a:rect l="l" t="t" r="r" b="b"/>
              <a:pathLst>
                <a:path w="1809659" h="951531">
                  <a:moveTo>
                    <a:pt x="0" y="0"/>
                  </a:moveTo>
                  <a:lnTo>
                    <a:pt x="1809660" y="0"/>
                  </a:lnTo>
                  <a:lnTo>
                    <a:pt x="1809660" y="951531"/>
                  </a:lnTo>
                  <a:lnTo>
                    <a:pt x="0" y="951531"/>
                  </a:lnTo>
                  <a:lnTo>
                    <a:pt x="0" y="0"/>
                  </a:lnTo>
                  <a:close/>
                </a:path>
              </a:pathLst>
            </a:custGeom>
            <a:blipFill>
              <a:blip r:embed="rId20"/>
              <a:stretch>
                <a:fillRect/>
              </a:stretch>
            </a:blipFill>
          </p:spPr>
          <p:txBody>
            <a:bodyPr/>
            <a:lstStyle/>
            <a:p>
              <a:endParaRPr lang="en-NL"/>
            </a:p>
          </p:txBody>
        </p:sp>
        <p:sp>
          <p:nvSpPr>
            <p:cNvPr id="39" name="Freeform 39"/>
            <p:cNvSpPr/>
            <p:nvPr/>
          </p:nvSpPr>
          <p:spPr>
            <a:xfrm>
              <a:off x="64891" y="4479688"/>
              <a:ext cx="1266116" cy="1266116"/>
            </a:xfrm>
            <a:custGeom>
              <a:avLst/>
              <a:gdLst/>
              <a:ahLst/>
              <a:cxnLst/>
              <a:rect l="l" t="t" r="r" b="b"/>
              <a:pathLst>
                <a:path w="1266116" h="1266116">
                  <a:moveTo>
                    <a:pt x="0" y="0"/>
                  </a:moveTo>
                  <a:lnTo>
                    <a:pt x="1266115" y="0"/>
                  </a:lnTo>
                  <a:lnTo>
                    <a:pt x="1266115" y="1266116"/>
                  </a:lnTo>
                  <a:lnTo>
                    <a:pt x="0" y="1266116"/>
                  </a:lnTo>
                  <a:lnTo>
                    <a:pt x="0" y="0"/>
                  </a:lnTo>
                  <a:close/>
                </a:path>
              </a:pathLst>
            </a:custGeom>
            <a:blipFill>
              <a:blip r:embed="rId21"/>
              <a:stretch>
                <a:fillRect/>
              </a:stretch>
            </a:blipFill>
          </p:spPr>
          <p:txBody>
            <a:bodyPr/>
            <a:lstStyle/>
            <a:p>
              <a:endParaRPr lang="en-NL"/>
            </a:p>
          </p:txBody>
        </p:sp>
        <p:sp>
          <p:nvSpPr>
            <p:cNvPr id="40" name="Freeform 40"/>
            <p:cNvSpPr/>
            <p:nvPr/>
          </p:nvSpPr>
          <p:spPr>
            <a:xfrm>
              <a:off x="7886236" y="4353314"/>
              <a:ext cx="2446886" cy="1225986"/>
            </a:xfrm>
            <a:custGeom>
              <a:avLst/>
              <a:gdLst/>
              <a:ahLst/>
              <a:cxnLst/>
              <a:rect l="l" t="t" r="r" b="b"/>
              <a:pathLst>
                <a:path w="2446886" h="1225986">
                  <a:moveTo>
                    <a:pt x="0" y="0"/>
                  </a:moveTo>
                  <a:lnTo>
                    <a:pt x="2446885" y="0"/>
                  </a:lnTo>
                  <a:lnTo>
                    <a:pt x="2446885" y="1225986"/>
                  </a:lnTo>
                  <a:lnTo>
                    <a:pt x="0" y="1225986"/>
                  </a:lnTo>
                  <a:lnTo>
                    <a:pt x="0" y="0"/>
                  </a:lnTo>
                  <a:close/>
                </a:path>
              </a:pathLst>
            </a:custGeom>
            <a:blipFill>
              <a:blip r:embed="rId22"/>
              <a:stretch>
                <a:fillRect/>
              </a:stretch>
            </a:blipFill>
          </p:spPr>
          <p:txBody>
            <a:bodyPr/>
            <a:lstStyle/>
            <a:p>
              <a:endParaRPr lang="en-NL"/>
            </a:p>
          </p:txBody>
        </p:sp>
        <p:sp>
          <p:nvSpPr>
            <p:cNvPr id="41" name="Freeform 41"/>
            <p:cNvSpPr/>
            <p:nvPr/>
          </p:nvSpPr>
          <p:spPr>
            <a:xfrm>
              <a:off x="2322623" y="2833017"/>
              <a:ext cx="2099698" cy="1127111"/>
            </a:xfrm>
            <a:custGeom>
              <a:avLst/>
              <a:gdLst/>
              <a:ahLst/>
              <a:cxnLst/>
              <a:rect l="l" t="t" r="r" b="b"/>
              <a:pathLst>
                <a:path w="2099698" h="1127111">
                  <a:moveTo>
                    <a:pt x="0" y="0"/>
                  </a:moveTo>
                  <a:lnTo>
                    <a:pt x="2099698" y="0"/>
                  </a:lnTo>
                  <a:lnTo>
                    <a:pt x="2099698" y="1127111"/>
                  </a:lnTo>
                  <a:lnTo>
                    <a:pt x="0" y="1127111"/>
                  </a:lnTo>
                  <a:lnTo>
                    <a:pt x="0" y="0"/>
                  </a:lnTo>
                  <a:close/>
                </a:path>
              </a:pathLst>
            </a:custGeom>
            <a:blipFill>
              <a:blip r:embed="rId23"/>
              <a:stretch>
                <a:fillRect/>
              </a:stretch>
            </a:blipFill>
          </p:spPr>
          <p:txBody>
            <a:bodyPr/>
            <a:lstStyle/>
            <a:p>
              <a:endParaRPr lang="en-NL"/>
            </a:p>
          </p:txBody>
        </p:sp>
        <p:sp>
          <p:nvSpPr>
            <p:cNvPr id="42" name="Freeform 42"/>
            <p:cNvSpPr/>
            <p:nvPr/>
          </p:nvSpPr>
          <p:spPr>
            <a:xfrm>
              <a:off x="8378096" y="2897668"/>
              <a:ext cx="1861197" cy="1142634"/>
            </a:xfrm>
            <a:custGeom>
              <a:avLst/>
              <a:gdLst/>
              <a:ahLst/>
              <a:cxnLst/>
              <a:rect l="l" t="t" r="r" b="b"/>
              <a:pathLst>
                <a:path w="1861197" h="1142634">
                  <a:moveTo>
                    <a:pt x="0" y="0"/>
                  </a:moveTo>
                  <a:lnTo>
                    <a:pt x="1861198" y="0"/>
                  </a:lnTo>
                  <a:lnTo>
                    <a:pt x="1861198" y="1142634"/>
                  </a:lnTo>
                  <a:lnTo>
                    <a:pt x="0" y="1142634"/>
                  </a:lnTo>
                  <a:lnTo>
                    <a:pt x="0" y="0"/>
                  </a:lnTo>
                  <a:close/>
                </a:path>
              </a:pathLst>
            </a:custGeom>
            <a:blipFill>
              <a:blip r:embed="rId24"/>
              <a:stretch>
                <a:fillRect/>
              </a:stretch>
            </a:blipFill>
          </p:spPr>
          <p:txBody>
            <a:bodyPr/>
            <a:lstStyle/>
            <a:p>
              <a:endParaRPr lang="en-NL"/>
            </a:p>
          </p:txBody>
        </p:sp>
        <p:grpSp>
          <p:nvGrpSpPr>
            <p:cNvPr id="43" name="Group 43"/>
            <p:cNvGrpSpPr/>
            <p:nvPr/>
          </p:nvGrpSpPr>
          <p:grpSpPr>
            <a:xfrm>
              <a:off x="0" y="42985"/>
              <a:ext cx="10378251" cy="641967"/>
              <a:chOff x="0" y="0"/>
              <a:chExt cx="2050025" cy="126808"/>
            </a:xfrm>
          </p:grpSpPr>
          <p:sp>
            <p:nvSpPr>
              <p:cNvPr id="44" name="Freeform 44"/>
              <p:cNvSpPr/>
              <p:nvPr/>
            </p:nvSpPr>
            <p:spPr>
              <a:xfrm>
                <a:off x="0" y="0"/>
                <a:ext cx="2050025" cy="126808"/>
              </a:xfrm>
              <a:custGeom>
                <a:avLst/>
                <a:gdLst/>
                <a:ahLst/>
                <a:cxnLst/>
                <a:rect l="l" t="t" r="r" b="b"/>
                <a:pathLst>
                  <a:path w="2050025" h="126808">
                    <a:moveTo>
                      <a:pt x="0" y="0"/>
                    </a:moveTo>
                    <a:lnTo>
                      <a:pt x="2050025" y="0"/>
                    </a:lnTo>
                    <a:lnTo>
                      <a:pt x="2050025" y="126808"/>
                    </a:lnTo>
                    <a:lnTo>
                      <a:pt x="0" y="126808"/>
                    </a:lnTo>
                    <a:close/>
                  </a:path>
                </a:pathLst>
              </a:custGeom>
              <a:solidFill>
                <a:srgbClr val="1C1D69"/>
              </a:solidFill>
            </p:spPr>
            <p:txBody>
              <a:bodyPr/>
              <a:lstStyle/>
              <a:p>
                <a:endParaRPr lang="en-NL"/>
              </a:p>
            </p:txBody>
          </p:sp>
          <p:sp>
            <p:nvSpPr>
              <p:cNvPr id="45" name="TextBox 4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6" name="TextBox 46"/>
            <p:cNvSpPr txBox="1"/>
            <p:nvPr/>
          </p:nvSpPr>
          <p:spPr>
            <a:xfrm>
              <a:off x="1632484" y="-66675"/>
              <a:ext cx="7113283" cy="765594"/>
            </a:xfrm>
            <a:prstGeom prst="rect">
              <a:avLst/>
            </a:prstGeom>
          </p:spPr>
          <p:txBody>
            <a:bodyPr lIns="0" tIns="0" rIns="0" bIns="0" rtlCol="0" anchor="t">
              <a:spAutoFit/>
            </a:bodyPr>
            <a:lstStyle/>
            <a:p>
              <a:pPr algn="ctr" defTabSz="609630">
                <a:lnSpc>
                  <a:spcPts val="3173"/>
                </a:lnSpc>
              </a:pPr>
              <a:r>
                <a:rPr lang="en-US" sz="2267" dirty="0">
                  <a:solidFill>
                    <a:srgbClr val="FFFFFF"/>
                  </a:solidFill>
                  <a:latin typeface="Open Sans Bold"/>
                </a:rPr>
                <a:t>Selection of my Clients</a:t>
              </a:r>
            </a:p>
          </p:txBody>
        </p:sp>
      </p:grpSp>
      <p:sp>
        <p:nvSpPr>
          <p:cNvPr id="47" name="TextBox 47"/>
          <p:cNvSpPr txBox="1"/>
          <p:nvPr/>
        </p:nvSpPr>
        <p:spPr>
          <a:xfrm>
            <a:off x="0" y="3582028"/>
            <a:ext cx="3232009" cy="868956"/>
          </a:xfrm>
          <a:prstGeom prst="rect">
            <a:avLst/>
          </a:prstGeom>
        </p:spPr>
        <p:txBody>
          <a:bodyPr lIns="0" tIns="0" rIns="0" bIns="0" rtlCol="0" anchor="t">
            <a:spAutoFit/>
          </a:bodyPr>
          <a:lstStyle/>
          <a:p>
            <a:pPr algn="ctr" defTabSz="609630">
              <a:lnSpc>
                <a:spcPts val="3532"/>
              </a:lnSpc>
            </a:pPr>
            <a:r>
              <a:rPr lang="en-US" sz="2523">
                <a:solidFill>
                  <a:srgbClr val="FFFFFF"/>
                </a:solidFill>
                <a:latin typeface="Open Sans Light Bold"/>
              </a:rPr>
              <a:t>Jolanda ter Maten, MSc</a:t>
            </a:r>
          </a:p>
        </p:txBody>
      </p:sp>
      <p:sp>
        <p:nvSpPr>
          <p:cNvPr id="48" name="TextBox 48"/>
          <p:cNvSpPr txBox="1"/>
          <p:nvPr/>
        </p:nvSpPr>
        <p:spPr>
          <a:xfrm>
            <a:off x="3430589" y="49616"/>
            <a:ext cx="2987645" cy="382797"/>
          </a:xfrm>
          <a:prstGeom prst="rect">
            <a:avLst/>
          </a:prstGeom>
        </p:spPr>
        <p:txBody>
          <a:bodyPr lIns="0" tIns="0" rIns="0" bIns="0" rtlCol="0" anchor="t">
            <a:spAutoFit/>
          </a:bodyPr>
          <a:lstStyle/>
          <a:p>
            <a:pPr algn="ctr" defTabSz="609630">
              <a:lnSpc>
                <a:spcPts val="3173"/>
              </a:lnSpc>
            </a:pPr>
            <a:r>
              <a:rPr lang="en-US" sz="2267" dirty="0">
                <a:solidFill>
                  <a:srgbClr val="FFFFFF"/>
                </a:solidFill>
                <a:latin typeface="Open Sans Bold"/>
              </a:rPr>
              <a:t>Contact</a:t>
            </a:r>
          </a:p>
        </p:txBody>
      </p:sp>
      <p:sp>
        <p:nvSpPr>
          <p:cNvPr id="49" name="TextBox 49"/>
          <p:cNvSpPr txBox="1"/>
          <p:nvPr/>
        </p:nvSpPr>
        <p:spPr>
          <a:xfrm>
            <a:off x="7814722" y="71333"/>
            <a:ext cx="2987645" cy="382797"/>
          </a:xfrm>
          <a:prstGeom prst="rect">
            <a:avLst/>
          </a:prstGeom>
        </p:spPr>
        <p:txBody>
          <a:bodyPr lIns="0" tIns="0" rIns="0" bIns="0" rtlCol="0" anchor="t">
            <a:spAutoFit/>
          </a:bodyPr>
          <a:lstStyle/>
          <a:p>
            <a:pPr algn="ctr" defTabSz="609630">
              <a:lnSpc>
                <a:spcPts val="3173"/>
              </a:lnSpc>
            </a:pPr>
            <a:r>
              <a:rPr lang="en-US" sz="2267" dirty="0">
                <a:solidFill>
                  <a:srgbClr val="FFFFFF"/>
                </a:solidFill>
                <a:latin typeface="Open Sans Bold"/>
              </a:rPr>
              <a:t>Skills &amp; Expertise</a:t>
            </a:r>
          </a:p>
        </p:txBody>
      </p:sp>
      <p:sp>
        <p:nvSpPr>
          <p:cNvPr id="50" name="TextBox 50"/>
          <p:cNvSpPr txBox="1"/>
          <p:nvPr/>
        </p:nvSpPr>
        <p:spPr>
          <a:xfrm>
            <a:off x="3430590" y="2938992"/>
            <a:ext cx="2987645" cy="382797"/>
          </a:xfrm>
          <a:prstGeom prst="rect">
            <a:avLst/>
          </a:prstGeom>
        </p:spPr>
        <p:txBody>
          <a:bodyPr lIns="0" tIns="0" rIns="0" bIns="0" rtlCol="0" anchor="t">
            <a:spAutoFit/>
          </a:bodyPr>
          <a:lstStyle/>
          <a:p>
            <a:pPr algn="ctr" defTabSz="609630">
              <a:lnSpc>
                <a:spcPts val="3173"/>
              </a:lnSpc>
            </a:pPr>
            <a:r>
              <a:rPr lang="en-US" sz="2267">
                <a:solidFill>
                  <a:srgbClr val="FFFFFF"/>
                </a:solidFill>
                <a:latin typeface="Open Sans Bold"/>
              </a:rPr>
              <a:t>Education</a:t>
            </a:r>
          </a:p>
        </p:txBody>
      </p:sp>
      <p:sp>
        <p:nvSpPr>
          <p:cNvPr id="51" name="TextBox 51"/>
          <p:cNvSpPr txBox="1"/>
          <p:nvPr/>
        </p:nvSpPr>
        <p:spPr>
          <a:xfrm>
            <a:off x="19958" y="5725763"/>
            <a:ext cx="3237388" cy="1039708"/>
          </a:xfrm>
          <a:prstGeom prst="rect">
            <a:avLst/>
          </a:prstGeom>
        </p:spPr>
        <p:txBody>
          <a:bodyPr wrap="square" lIns="0" tIns="0" rIns="0" bIns="0" rtlCol="0" anchor="t">
            <a:spAutoFit/>
          </a:bodyPr>
          <a:lstStyle/>
          <a:p>
            <a:pPr algn="ctr" defTabSz="609630">
              <a:lnSpc>
                <a:spcPts val="2756"/>
              </a:lnSpc>
            </a:pPr>
            <a:r>
              <a:rPr lang="en-US" sz="1900" b="1" dirty="0">
                <a:solidFill>
                  <a:srgbClr val="FFFFFF"/>
                </a:solidFill>
                <a:latin typeface="Open Sans Bold Italics"/>
              </a:rPr>
              <a:t>Bridging Tech and Business</a:t>
            </a:r>
            <a:br>
              <a:rPr lang="en-US" sz="1900" b="1" dirty="0">
                <a:solidFill>
                  <a:srgbClr val="FFFFFF"/>
                </a:solidFill>
                <a:latin typeface="Open Sans Bold Italics"/>
              </a:rPr>
            </a:br>
            <a:r>
              <a:rPr lang="en-US" sz="1900" b="1" dirty="0">
                <a:solidFill>
                  <a:srgbClr val="FFFFFF"/>
                </a:solidFill>
                <a:latin typeface="Open Sans Bold Italics"/>
              </a:rPr>
              <a:t>for Tomorrow,</a:t>
            </a:r>
          </a:p>
          <a:p>
            <a:pPr algn="ctr" defTabSz="609630">
              <a:lnSpc>
                <a:spcPts val="2756"/>
              </a:lnSpc>
            </a:pPr>
            <a:r>
              <a:rPr lang="en-US" sz="1900" b="1" dirty="0">
                <a:solidFill>
                  <a:srgbClr val="FFFFFF"/>
                </a:solidFill>
                <a:latin typeface="Open Sans Bold Italics"/>
              </a:rPr>
              <a:t>Today</a:t>
            </a:r>
          </a:p>
        </p:txBody>
      </p:sp>
      <p:sp>
        <p:nvSpPr>
          <p:cNvPr id="52" name="TextBox 52"/>
          <p:cNvSpPr txBox="1"/>
          <p:nvPr/>
        </p:nvSpPr>
        <p:spPr>
          <a:xfrm>
            <a:off x="96091" y="4528057"/>
            <a:ext cx="3109547" cy="747064"/>
          </a:xfrm>
          <a:prstGeom prst="rect">
            <a:avLst/>
          </a:prstGeom>
        </p:spPr>
        <p:txBody>
          <a:bodyPr lIns="0" tIns="0" rIns="0" bIns="0" rtlCol="0" anchor="t">
            <a:spAutoFit/>
          </a:bodyPr>
          <a:lstStyle/>
          <a:p>
            <a:pPr algn="ctr" defTabSz="609630">
              <a:lnSpc>
                <a:spcPts val="2011"/>
              </a:lnSpc>
            </a:pPr>
            <a:r>
              <a:rPr lang="en-US" sz="1437" i="1" dirty="0" err="1">
                <a:solidFill>
                  <a:srgbClr val="FFFFFF"/>
                </a:solidFill>
                <a:latin typeface="Open Sans Bold Italics"/>
              </a:rPr>
              <a:t>Internationaal</a:t>
            </a:r>
            <a:r>
              <a:rPr lang="en-US" sz="1437" i="1" dirty="0">
                <a:solidFill>
                  <a:srgbClr val="FFFFFF"/>
                </a:solidFill>
                <a:latin typeface="Open Sans Bold Italics"/>
              </a:rPr>
              <a:t> (EU) </a:t>
            </a:r>
            <a:r>
              <a:rPr lang="en-US" sz="1437" i="1" dirty="0" err="1">
                <a:solidFill>
                  <a:srgbClr val="FFFFFF"/>
                </a:solidFill>
                <a:latin typeface="Open Sans Bold Italics"/>
              </a:rPr>
              <a:t>Adviseur</a:t>
            </a:r>
            <a:r>
              <a:rPr lang="en-US" sz="1437" i="1" dirty="0">
                <a:solidFill>
                  <a:srgbClr val="FFFFFF"/>
                </a:solidFill>
                <a:latin typeface="Open Sans Bold Italics"/>
              </a:rPr>
              <a:t> </a:t>
            </a:r>
          </a:p>
          <a:p>
            <a:pPr algn="ctr" defTabSz="609630">
              <a:lnSpc>
                <a:spcPts val="2011"/>
              </a:lnSpc>
            </a:pPr>
            <a:r>
              <a:rPr lang="en-US" sz="1437" i="1" dirty="0">
                <a:solidFill>
                  <a:srgbClr val="FFFFFF"/>
                </a:solidFill>
                <a:latin typeface="Open Sans Bold Italics"/>
              </a:rPr>
              <a:t>New Technology, Trainer, </a:t>
            </a:r>
            <a:r>
              <a:rPr lang="en-US" sz="1437" i="1" dirty="0" err="1">
                <a:solidFill>
                  <a:srgbClr val="FFFFFF"/>
                </a:solidFill>
                <a:latin typeface="Open Sans Bold Italics"/>
              </a:rPr>
              <a:t>Spreker</a:t>
            </a:r>
            <a:r>
              <a:rPr lang="en-US" sz="1437" i="1" dirty="0">
                <a:solidFill>
                  <a:srgbClr val="FFFFFF"/>
                </a:solidFill>
                <a:latin typeface="Open Sans Bold Italics"/>
              </a:rPr>
              <a:t>, Auteur, Executive Consultant</a:t>
            </a:r>
          </a:p>
        </p:txBody>
      </p:sp>
      <p:sp>
        <p:nvSpPr>
          <p:cNvPr id="53" name="TextBox 53"/>
          <p:cNvSpPr txBox="1"/>
          <p:nvPr/>
        </p:nvSpPr>
        <p:spPr>
          <a:xfrm>
            <a:off x="3957998" y="2237689"/>
            <a:ext cx="2318070" cy="203261"/>
          </a:xfrm>
          <a:prstGeom prst="rect">
            <a:avLst/>
          </a:prstGeom>
        </p:spPr>
        <p:txBody>
          <a:bodyPr lIns="0" tIns="0" rIns="0" bIns="0" rtlCol="0" anchor="t">
            <a:spAutoFit/>
          </a:bodyPr>
          <a:lstStyle/>
          <a:p>
            <a:pPr defTabSz="609630">
              <a:lnSpc>
                <a:spcPts val="1680"/>
              </a:lnSpc>
            </a:pPr>
            <a:r>
              <a:rPr lang="en-US" sz="1200">
                <a:solidFill>
                  <a:srgbClr val="1C1D69"/>
                </a:solidFill>
                <a:latin typeface="Open Sans Bold"/>
              </a:rPr>
              <a:t>www.jolandatermaten.com</a:t>
            </a:r>
          </a:p>
        </p:txBody>
      </p:sp>
      <p:sp>
        <p:nvSpPr>
          <p:cNvPr id="54" name="TextBox 54"/>
          <p:cNvSpPr txBox="1"/>
          <p:nvPr/>
        </p:nvSpPr>
        <p:spPr>
          <a:xfrm>
            <a:off x="3957998" y="1706332"/>
            <a:ext cx="2419521" cy="191399"/>
          </a:xfrm>
          <a:prstGeom prst="rect">
            <a:avLst/>
          </a:prstGeom>
        </p:spPr>
        <p:txBody>
          <a:bodyPr lIns="0" tIns="0" rIns="0" bIns="0" rtlCol="0" anchor="t">
            <a:spAutoFit/>
          </a:bodyPr>
          <a:lstStyle/>
          <a:p>
            <a:pPr defTabSz="609630">
              <a:lnSpc>
                <a:spcPts val="1587"/>
              </a:lnSpc>
            </a:pPr>
            <a:r>
              <a:rPr lang="en-US" sz="1133" dirty="0">
                <a:solidFill>
                  <a:srgbClr val="1C1D69"/>
                </a:solidFill>
                <a:latin typeface="Open Sans Bold"/>
                <a:hlinkClick r:id="rId25"/>
              </a:rPr>
              <a:t>youtube.com/@jolandatermaten</a:t>
            </a:r>
            <a:endParaRPr lang="en-US" sz="1133" dirty="0">
              <a:solidFill>
                <a:srgbClr val="1C1D69"/>
              </a:solidFill>
              <a:latin typeface="Open Sans Bold"/>
            </a:endParaRPr>
          </a:p>
        </p:txBody>
      </p:sp>
      <p:sp>
        <p:nvSpPr>
          <p:cNvPr id="55" name="TextBox 55"/>
          <p:cNvSpPr txBox="1"/>
          <p:nvPr/>
        </p:nvSpPr>
        <p:spPr>
          <a:xfrm>
            <a:off x="3957998" y="1130898"/>
            <a:ext cx="2419521" cy="191399"/>
          </a:xfrm>
          <a:prstGeom prst="rect">
            <a:avLst/>
          </a:prstGeom>
        </p:spPr>
        <p:txBody>
          <a:bodyPr lIns="0" tIns="0" rIns="0" bIns="0" rtlCol="0" anchor="t">
            <a:spAutoFit/>
          </a:bodyPr>
          <a:lstStyle/>
          <a:p>
            <a:pPr defTabSz="609630">
              <a:lnSpc>
                <a:spcPts val="1587"/>
              </a:lnSpc>
            </a:pPr>
            <a:r>
              <a:rPr lang="en-US" sz="1133">
                <a:solidFill>
                  <a:srgbClr val="1C1D69"/>
                </a:solidFill>
                <a:latin typeface="Open Sans Bold"/>
              </a:rPr>
              <a:t>info@jolandatermaten.com</a:t>
            </a:r>
          </a:p>
        </p:txBody>
      </p:sp>
      <p:sp>
        <p:nvSpPr>
          <p:cNvPr id="56" name="TextBox 56"/>
          <p:cNvSpPr txBox="1"/>
          <p:nvPr/>
        </p:nvSpPr>
        <p:spPr>
          <a:xfrm>
            <a:off x="3957998" y="581899"/>
            <a:ext cx="2419521" cy="191399"/>
          </a:xfrm>
          <a:prstGeom prst="rect">
            <a:avLst/>
          </a:prstGeom>
        </p:spPr>
        <p:txBody>
          <a:bodyPr lIns="0" tIns="0" rIns="0" bIns="0" rtlCol="0" anchor="t">
            <a:spAutoFit/>
          </a:bodyPr>
          <a:lstStyle/>
          <a:p>
            <a:pPr defTabSz="609630">
              <a:lnSpc>
                <a:spcPts val="1587"/>
              </a:lnSpc>
            </a:pPr>
            <a:r>
              <a:rPr lang="en-US" sz="1133" dirty="0">
                <a:solidFill>
                  <a:srgbClr val="1C1D69"/>
                </a:solidFill>
                <a:latin typeface="Open Sans Bold"/>
              </a:rPr>
              <a:t>06 33 09 89 80</a:t>
            </a:r>
          </a:p>
        </p:txBody>
      </p:sp>
      <p:sp>
        <p:nvSpPr>
          <p:cNvPr id="57" name="TextBox 57"/>
          <p:cNvSpPr txBox="1"/>
          <p:nvPr/>
        </p:nvSpPr>
        <p:spPr>
          <a:xfrm>
            <a:off x="3462297" y="3458740"/>
            <a:ext cx="2924231" cy="470513"/>
          </a:xfrm>
          <a:prstGeom prst="rect">
            <a:avLst/>
          </a:prstGeom>
        </p:spPr>
        <p:txBody>
          <a:bodyPr lIns="0" tIns="0" rIns="0" bIns="0" rtlCol="0" anchor="t">
            <a:spAutoFit/>
          </a:bodyPr>
          <a:lstStyle/>
          <a:p>
            <a:pPr marL="287892" lvl="1" indent="-143946" defTabSz="609630">
              <a:lnSpc>
                <a:spcPts val="1867"/>
              </a:lnSpc>
              <a:buFont typeface="Arial"/>
              <a:buChar char="•"/>
            </a:pPr>
            <a:r>
              <a:rPr lang="en-US" sz="1333" dirty="0">
                <a:solidFill>
                  <a:srgbClr val="1C1D69"/>
                </a:solidFill>
                <a:latin typeface="Open Sans Bold"/>
              </a:rPr>
              <a:t>Master of Science </a:t>
            </a:r>
            <a:br>
              <a:rPr lang="en-US" sz="1333" dirty="0">
                <a:solidFill>
                  <a:srgbClr val="1C1D69"/>
                </a:solidFill>
                <a:latin typeface="Open Sans Bold"/>
              </a:rPr>
            </a:br>
            <a:r>
              <a:rPr lang="en-US" sz="1333" dirty="0">
                <a:solidFill>
                  <a:srgbClr val="1C1D69"/>
                </a:solidFill>
                <a:latin typeface="Open Sans Bold"/>
              </a:rPr>
              <a:t>Human Resource Development</a:t>
            </a:r>
          </a:p>
        </p:txBody>
      </p:sp>
      <p:sp>
        <p:nvSpPr>
          <p:cNvPr id="58" name="TextBox 58"/>
          <p:cNvSpPr txBox="1"/>
          <p:nvPr/>
        </p:nvSpPr>
        <p:spPr>
          <a:xfrm>
            <a:off x="3748126" y="3979699"/>
            <a:ext cx="2484437" cy="167738"/>
          </a:xfrm>
          <a:prstGeom prst="rect">
            <a:avLst/>
          </a:prstGeom>
        </p:spPr>
        <p:txBody>
          <a:bodyPr lIns="0" tIns="0" rIns="0" bIns="0" rtlCol="0" anchor="t">
            <a:spAutoFit/>
          </a:bodyPr>
          <a:lstStyle/>
          <a:p>
            <a:pPr defTabSz="609630">
              <a:lnSpc>
                <a:spcPts val="1400"/>
              </a:lnSpc>
            </a:pPr>
            <a:r>
              <a:rPr lang="en-US" sz="1000" dirty="0" err="1">
                <a:solidFill>
                  <a:srgbClr val="1C1D69"/>
                </a:solidFill>
                <a:latin typeface="Open Sans"/>
              </a:rPr>
              <a:t>Techniche</a:t>
            </a:r>
            <a:r>
              <a:rPr lang="en-US" sz="1000" dirty="0">
                <a:solidFill>
                  <a:srgbClr val="1C1D69"/>
                </a:solidFill>
                <a:latin typeface="Open Sans"/>
              </a:rPr>
              <a:t> Universiteit Twente</a:t>
            </a:r>
          </a:p>
        </p:txBody>
      </p:sp>
      <p:sp>
        <p:nvSpPr>
          <p:cNvPr id="59" name="TextBox 59"/>
          <p:cNvSpPr txBox="1"/>
          <p:nvPr/>
        </p:nvSpPr>
        <p:spPr>
          <a:xfrm>
            <a:off x="3462297" y="4328948"/>
            <a:ext cx="2924231" cy="470513"/>
          </a:xfrm>
          <a:prstGeom prst="rect">
            <a:avLst/>
          </a:prstGeom>
        </p:spPr>
        <p:txBody>
          <a:bodyPr lIns="0" tIns="0" rIns="0" bIns="0" rtlCol="0" anchor="t">
            <a:spAutoFit/>
          </a:bodyPr>
          <a:lstStyle/>
          <a:p>
            <a:pPr marL="287892" lvl="1" indent="-143946" defTabSz="609630">
              <a:lnSpc>
                <a:spcPts val="1867"/>
              </a:lnSpc>
              <a:buFont typeface="Arial"/>
              <a:buChar char="•"/>
            </a:pPr>
            <a:r>
              <a:rPr lang="en-US" sz="1333" dirty="0">
                <a:solidFill>
                  <a:srgbClr val="1C1D69"/>
                </a:solidFill>
                <a:latin typeface="Open Sans Bold"/>
              </a:rPr>
              <a:t>Post </a:t>
            </a:r>
            <a:r>
              <a:rPr lang="en-US" sz="1333" dirty="0" err="1">
                <a:solidFill>
                  <a:srgbClr val="1C1D69"/>
                </a:solidFill>
                <a:latin typeface="Open Sans Bold"/>
              </a:rPr>
              <a:t>Academische</a:t>
            </a:r>
            <a:r>
              <a:rPr lang="en-US" sz="1333" dirty="0">
                <a:solidFill>
                  <a:srgbClr val="1C1D69"/>
                </a:solidFill>
                <a:latin typeface="Open Sans Bold"/>
              </a:rPr>
              <a:t> </a:t>
            </a:r>
            <a:r>
              <a:rPr lang="en-US" sz="1333" dirty="0" err="1">
                <a:solidFill>
                  <a:srgbClr val="1C1D69"/>
                </a:solidFill>
                <a:latin typeface="Open Sans Bold"/>
              </a:rPr>
              <a:t>Leergang</a:t>
            </a:r>
            <a:r>
              <a:rPr lang="en-US" sz="1333" dirty="0">
                <a:solidFill>
                  <a:srgbClr val="1C1D69"/>
                </a:solidFill>
                <a:latin typeface="Open Sans Bold"/>
              </a:rPr>
              <a:t>  </a:t>
            </a:r>
            <a:br>
              <a:rPr lang="en-US" sz="1333" dirty="0">
                <a:solidFill>
                  <a:srgbClr val="1C1D69"/>
                </a:solidFill>
                <a:latin typeface="Open Sans Bold"/>
              </a:rPr>
            </a:br>
            <a:r>
              <a:rPr lang="en-US" sz="1333" dirty="0" err="1">
                <a:solidFill>
                  <a:srgbClr val="1C1D69"/>
                </a:solidFill>
                <a:latin typeface="Open Sans Bold"/>
              </a:rPr>
              <a:t>Strategisch</a:t>
            </a:r>
            <a:r>
              <a:rPr lang="en-US" sz="1333" dirty="0">
                <a:solidFill>
                  <a:srgbClr val="1C1D69"/>
                </a:solidFill>
                <a:latin typeface="Open Sans Bold"/>
              </a:rPr>
              <a:t> HR</a:t>
            </a:r>
          </a:p>
        </p:txBody>
      </p:sp>
      <p:sp>
        <p:nvSpPr>
          <p:cNvPr id="60" name="TextBox 60"/>
          <p:cNvSpPr txBox="1"/>
          <p:nvPr/>
        </p:nvSpPr>
        <p:spPr>
          <a:xfrm>
            <a:off x="3748125" y="4894870"/>
            <a:ext cx="2431455" cy="167738"/>
          </a:xfrm>
          <a:prstGeom prst="rect">
            <a:avLst/>
          </a:prstGeom>
        </p:spPr>
        <p:txBody>
          <a:bodyPr lIns="0" tIns="0" rIns="0" bIns="0" rtlCol="0" anchor="t">
            <a:spAutoFit/>
          </a:bodyPr>
          <a:lstStyle/>
          <a:p>
            <a:pPr defTabSz="609630">
              <a:lnSpc>
                <a:spcPts val="1400"/>
              </a:lnSpc>
            </a:pPr>
            <a:r>
              <a:rPr lang="en-US" sz="1000" dirty="0" err="1">
                <a:solidFill>
                  <a:srgbClr val="1C1D69"/>
                </a:solidFill>
                <a:latin typeface="Open Sans"/>
              </a:rPr>
              <a:t>Rijksuniversiteit</a:t>
            </a:r>
            <a:r>
              <a:rPr lang="en-US" sz="1000" dirty="0">
                <a:solidFill>
                  <a:srgbClr val="1C1D69"/>
                </a:solidFill>
                <a:latin typeface="Open Sans"/>
              </a:rPr>
              <a:t> Groningen </a:t>
            </a:r>
          </a:p>
        </p:txBody>
      </p:sp>
      <p:sp>
        <p:nvSpPr>
          <p:cNvPr id="61" name="TextBox 61"/>
          <p:cNvSpPr txBox="1"/>
          <p:nvPr/>
        </p:nvSpPr>
        <p:spPr>
          <a:xfrm>
            <a:off x="3462297" y="5199156"/>
            <a:ext cx="2924231" cy="470513"/>
          </a:xfrm>
          <a:prstGeom prst="rect">
            <a:avLst/>
          </a:prstGeom>
        </p:spPr>
        <p:txBody>
          <a:bodyPr lIns="0" tIns="0" rIns="0" bIns="0" rtlCol="0" anchor="t">
            <a:spAutoFit/>
          </a:bodyPr>
          <a:lstStyle/>
          <a:p>
            <a:pPr marL="287892" lvl="1" indent="-143946" defTabSz="609630">
              <a:lnSpc>
                <a:spcPts val="1867"/>
              </a:lnSpc>
              <a:buFont typeface="Arial"/>
              <a:buChar char="•"/>
            </a:pPr>
            <a:r>
              <a:rPr lang="en-US" sz="1333">
                <a:solidFill>
                  <a:srgbClr val="1C1D69"/>
                </a:solidFill>
                <a:latin typeface="Open Sans Bold"/>
              </a:rPr>
              <a:t>Artificial Intelligence Accreditation</a:t>
            </a:r>
          </a:p>
        </p:txBody>
      </p:sp>
      <p:sp>
        <p:nvSpPr>
          <p:cNvPr id="62" name="TextBox 62"/>
          <p:cNvSpPr txBox="1"/>
          <p:nvPr/>
        </p:nvSpPr>
        <p:spPr>
          <a:xfrm>
            <a:off x="3748126" y="5718521"/>
            <a:ext cx="2644874" cy="167738"/>
          </a:xfrm>
          <a:prstGeom prst="rect">
            <a:avLst/>
          </a:prstGeom>
        </p:spPr>
        <p:txBody>
          <a:bodyPr lIns="0" tIns="0" rIns="0" bIns="0" rtlCol="0" anchor="t">
            <a:spAutoFit/>
          </a:bodyPr>
          <a:lstStyle/>
          <a:p>
            <a:pPr defTabSz="609630">
              <a:lnSpc>
                <a:spcPts val="1400"/>
              </a:lnSpc>
            </a:pPr>
            <a:r>
              <a:rPr lang="en-US" sz="1000" dirty="0">
                <a:solidFill>
                  <a:srgbClr val="1C1D69"/>
                </a:solidFill>
                <a:latin typeface="Open Sans"/>
              </a:rPr>
              <a:t>EXIN, British Computer Society</a:t>
            </a:r>
          </a:p>
        </p:txBody>
      </p:sp>
      <p:sp>
        <p:nvSpPr>
          <p:cNvPr id="63" name="TextBox 63"/>
          <p:cNvSpPr txBox="1"/>
          <p:nvPr/>
        </p:nvSpPr>
        <p:spPr>
          <a:xfrm>
            <a:off x="3462297" y="6069364"/>
            <a:ext cx="2924231" cy="226857"/>
          </a:xfrm>
          <a:prstGeom prst="rect">
            <a:avLst/>
          </a:prstGeom>
        </p:spPr>
        <p:txBody>
          <a:bodyPr lIns="0" tIns="0" rIns="0" bIns="0" rtlCol="0" anchor="t">
            <a:spAutoFit/>
          </a:bodyPr>
          <a:lstStyle/>
          <a:p>
            <a:pPr marL="287892" lvl="1" indent="-143946" defTabSz="609630">
              <a:lnSpc>
                <a:spcPts val="1867"/>
              </a:lnSpc>
              <a:buFont typeface="Arial"/>
              <a:buChar char="•"/>
            </a:pPr>
            <a:r>
              <a:rPr lang="en-US" sz="1333">
                <a:solidFill>
                  <a:srgbClr val="1C1D69"/>
                </a:solidFill>
                <a:latin typeface="Open Sans Bold"/>
              </a:rPr>
              <a:t>Blockchain Accreditation</a:t>
            </a:r>
          </a:p>
        </p:txBody>
      </p:sp>
      <p:sp>
        <p:nvSpPr>
          <p:cNvPr id="64" name="TextBox 64"/>
          <p:cNvSpPr txBox="1"/>
          <p:nvPr/>
        </p:nvSpPr>
        <p:spPr>
          <a:xfrm>
            <a:off x="3748125" y="6369232"/>
            <a:ext cx="1115219" cy="167738"/>
          </a:xfrm>
          <a:prstGeom prst="rect">
            <a:avLst/>
          </a:prstGeom>
        </p:spPr>
        <p:txBody>
          <a:bodyPr lIns="0" tIns="0" rIns="0" bIns="0" rtlCol="0" anchor="t">
            <a:spAutoFit/>
          </a:bodyPr>
          <a:lstStyle/>
          <a:p>
            <a:pPr defTabSz="609630">
              <a:lnSpc>
                <a:spcPts val="1400"/>
              </a:lnSpc>
            </a:pPr>
            <a:r>
              <a:rPr lang="en-US" sz="1000" dirty="0">
                <a:solidFill>
                  <a:srgbClr val="1C1D69"/>
                </a:solidFill>
                <a:latin typeface="Open Sans"/>
              </a:rPr>
              <a:t>EXIN</a:t>
            </a:r>
          </a:p>
        </p:txBody>
      </p:sp>
      <p:sp>
        <p:nvSpPr>
          <p:cNvPr id="65" name="TextBox 65"/>
          <p:cNvSpPr txBox="1"/>
          <p:nvPr/>
        </p:nvSpPr>
        <p:spPr>
          <a:xfrm>
            <a:off x="6689716" y="454320"/>
            <a:ext cx="5149131" cy="3218060"/>
          </a:xfrm>
          <a:prstGeom prst="rect">
            <a:avLst/>
          </a:prstGeom>
        </p:spPr>
        <p:txBody>
          <a:bodyPr wrap="square" lIns="0" tIns="0" rIns="0" bIns="0" rtlCol="0" anchor="t">
            <a:spAutoFit/>
          </a:bodyPr>
          <a:lstStyle/>
          <a:p>
            <a:pPr marL="273486" lvl="1" indent="-136744" defTabSz="609630">
              <a:lnSpc>
                <a:spcPts val="1773"/>
              </a:lnSpc>
              <a:buFont typeface="Arial"/>
              <a:buChar char="•"/>
            </a:pPr>
            <a:r>
              <a:rPr lang="nl-NL" sz="1333" dirty="0">
                <a:solidFill>
                  <a:srgbClr val="1C1D69"/>
                </a:solidFill>
                <a:latin typeface="Open Sans Bold"/>
              </a:rPr>
              <a:t>sterke sparringpartner tot op strategisch niveau, inzicht in verschillende behoeften en interesses</a:t>
            </a:r>
            <a:br>
              <a:rPr lang="nl-NL" sz="1333" dirty="0">
                <a:solidFill>
                  <a:srgbClr val="1C1D69"/>
                </a:solidFill>
                <a:latin typeface="Open Sans Bold"/>
              </a:rPr>
            </a:br>
            <a:endParaRPr lang="nl-NL" sz="1333" dirty="0">
              <a:solidFill>
                <a:srgbClr val="1C1D69"/>
              </a:solidFill>
              <a:latin typeface="Open Sans Bold"/>
            </a:endParaRPr>
          </a:p>
          <a:p>
            <a:pPr marL="273486" lvl="1" indent="-136744" defTabSz="609630">
              <a:lnSpc>
                <a:spcPts val="1773"/>
              </a:lnSpc>
              <a:buFont typeface="Arial"/>
              <a:buChar char="•"/>
            </a:pPr>
            <a:r>
              <a:rPr lang="nl-NL" sz="1333" dirty="0">
                <a:solidFill>
                  <a:srgbClr val="1C1D69"/>
                </a:solidFill>
                <a:latin typeface="Open Sans Bold"/>
              </a:rPr>
              <a:t>vermogen om complexe zaken op een begrijpelijke manier op elk kennisniveau uit te leggen</a:t>
            </a:r>
            <a:br>
              <a:rPr lang="nl-NL" sz="1333" dirty="0">
                <a:solidFill>
                  <a:srgbClr val="1C1D69"/>
                </a:solidFill>
                <a:latin typeface="Open Sans Bold"/>
              </a:rPr>
            </a:br>
            <a:endParaRPr lang="nl-NL" sz="1333" dirty="0">
              <a:solidFill>
                <a:srgbClr val="1C1D69"/>
              </a:solidFill>
              <a:latin typeface="Open Sans Bold"/>
            </a:endParaRPr>
          </a:p>
          <a:p>
            <a:pPr marL="273486" lvl="1" indent="-136744" defTabSz="609630">
              <a:lnSpc>
                <a:spcPts val="1773"/>
              </a:lnSpc>
              <a:buFont typeface="Arial"/>
              <a:buChar char="•"/>
            </a:pPr>
            <a:r>
              <a:rPr lang="nl-NL" sz="1333" dirty="0">
                <a:solidFill>
                  <a:srgbClr val="1C1D69"/>
                </a:solidFill>
                <a:latin typeface="Open Sans Bold"/>
              </a:rPr>
              <a:t>flexibiliteit om zich aan te passen aan wat momenteel nodig is, zonder het gewenste resultaat uit het oog te verliezen</a:t>
            </a:r>
            <a:br>
              <a:rPr lang="nl-NL" sz="1333" dirty="0">
                <a:solidFill>
                  <a:srgbClr val="1C1D69"/>
                </a:solidFill>
                <a:latin typeface="Open Sans Bold"/>
              </a:rPr>
            </a:br>
            <a:endParaRPr lang="nl-NL" sz="1333" dirty="0">
              <a:solidFill>
                <a:srgbClr val="1C1D69"/>
              </a:solidFill>
              <a:latin typeface="Open Sans Bold"/>
            </a:endParaRPr>
          </a:p>
          <a:p>
            <a:pPr marL="273486" lvl="1" indent="-136744" defTabSz="609630">
              <a:lnSpc>
                <a:spcPts val="1773"/>
              </a:lnSpc>
              <a:buFont typeface="Arial"/>
              <a:buChar char="•"/>
            </a:pPr>
            <a:r>
              <a:rPr lang="nl-NL" sz="1333" dirty="0">
                <a:solidFill>
                  <a:srgbClr val="1C1D69"/>
                </a:solidFill>
                <a:latin typeface="Open Sans Bold"/>
              </a:rPr>
              <a:t>sterk verantwoordelijkheidsgevoel voor het leveren van resultaten van hoge kwaliteit</a:t>
            </a:r>
            <a:br>
              <a:rPr lang="nl-NL" sz="1333" dirty="0">
                <a:solidFill>
                  <a:srgbClr val="1C1D69"/>
                </a:solidFill>
                <a:latin typeface="Open Sans Bold"/>
              </a:rPr>
            </a:br>
            <a:endParaRPr lang="nl-NL" sz="1333" dirty="0">
              <a:solidFill>
                <a:srgbClr val="1C1D69"/>
              </a:solidFill>
              <a:latin typeface="Open Sans Bold"/>
            </a:endParaRPr>
          </a:p>
          <a:p>
            <a:pPr marL="273486" lvl="1" indent="-136744" defTabSz="609630">
              <a:lnSpc>
                <a:spcPts val="1773"/>
              </a:lnSpc>
              <a:buFont typeface="Arial"/>
              <a:buChar char="•"/>
            </a:pPr>
            <a:r>
              <a:rPr lang="nl-NL" sz="1333" dirty="0">
                <a:solidFill>
                  <a:srgbClr val="1C1D69"/>
                </a:solidFill>
                <a:latin typeface="Open Sans Bold"/>
              </a:rPr>
              <a:t>pragmatisch en creëert overzicht en structuur in complexe situaties</a:t>
            </a:r>
            <a:endParaRPr lang="en-US" sz="1333" dirty="0">
              <a:solidFill>
                <a:srgbClr val="1C1D69"/>
              </a:solidFill>
              <a:latin typeface="Open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automaton, speelgoed, robot, tekenfilm&#10;&#10;Automatisch gegenereerde beschrijving">
            <a:extLst>
              <a:ext uri="{FF2B5EF4-FFF2-40B4-BE49-F238E27FC236}">
                <a16:creationId xmlns:a16="http://schemas.microsoft.com/office/drawing/2014/main" id="{2939736B-20C8-EA8D-8FC9-17381D614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363855"/>
            <a:ext cx="12466320" cy="12192000"/>
          </a:xfrm>
          <a:prstGeom prst="rect">
            <a:avLst/>
          </a:prstGeom>
          <a:noFill/>
          <a:effectLst>
            <a:softEdge rad="0"/>
          </a:effectLst>
        </p:spPr>
      </p:pic>
    </p:spTree>
    <p:extLst>
      <p:ext uri="{BB962C8B-B14F-4D97-AF65-F5344CB8AC3E}">
        <p14:creationId xmlns:p14="http://schemas.microsoft.com/office/powerpoint/2010/main" val="347963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2005263" y="2274838"/>
            <a:ext cx="8181473" cy="2308324"/>
          </a:xfrm>
          <a:prstGeom prst="rect">
            <a:avLst/>
          </a:prstGeom>
          <a:noFill/>
        </p:spPr>
        <p:txBody>
          <a:bodyPr wrap="square" rtlCol="0">
            <a:spAutoFit/>
          </a:bodyPr>
          <a:lstStyle/>
          <a:p>
            <a:pPr algn="ctr"/>
            <a:r>
              <a:rPr lang="nl-NL" sz="7200" dirty="0" err="1">
                <a:solidFill>
                  <a:schemeClr val="bg1"/>
                </a:solidFill>
              </a:rPr>
              <a:t>Artificial</a:t>
            </a:r>
            <a:r>
              <a:rPr lang="nl-NL" sz="7200" dirty="0">
                <a:solidFill>
                  <a:schemeClr val="bg1"/>
                </a:solidFill>
              </a:rPr>
              <a:t> Intelligence: </a:t>
            </a:r>
            <a:br>
              <a:rPr lang="nl-NL" sz="7200" dirty="0">
                <a:solidFill>
                  <a:schemeClr val="bg1"/>
                </a:solidFill>
              </a:rPr>
            </a:br>
            <a:r>
              <a:rPr lang="nl-NL" sz="7200" dirty="0">
                <a:solidFill>
                  <a:schemeClr val="bg1"/>
                </a:solidFill>
              </a:rPr>
              <a:t>wat gebruiken we al?</a:t>
            </a:r>
            <a:endParaRPr lang="en-NL" sz="7200" dirty="0">
              <a:solidFill>
                <a:schemeClr val="bg1"/>
              </a:solidFill>
            </a:endParaRPr>
          </a:p>
        </p:txBody>
      </p:sp>
    </p:spTree>
    <p:extLst>
      <p:ext uri="{BB962C8B-B14F-4D97-AF65-F5344CB8AC3E}">
        <p14:creationId xmlns:p14="http://schemas.microsoft.com/office/powerpoint/2010/main" val="47908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C784FF9E-5869-451D-9AD6-8E0791ED1C91}"/>
              </a:ext>
            </a:extLst>
          </p:cNvPr>
          <p:cNvSpPr txBox="1"/>
          <p:nvPr/>
        </p:nvSpPr>
        <p:spPr>
          <a:xfrm>
            <a:off x="3048000" y="2544143"/>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nl-NL" sz="900" dirty="0"/>
          </a:p>
          <a:p>
            <a:endParaRPr lang="nl-NL" sz="900" dirty="0"/>
          </a:p>
        </p:txBody>
      </p:sp>
      <p:pic>
        <p:nvPicPr>
          <p:cNvPr id="3" name="Afbeelding 2" descr="Afbeelding met wiel, Landvoertuig, voertuig, band&#10;&#10;Automatisch gegenereerde beschrijving">
            <a:extLst>
              <a:ext uri="{FF2B5EF4-FFF2-40B4-BE49-F238E27FC236}">
                <a16:creationId xmlns:a16="http://schemas.microsoft.com/office/drawing/2014/main" id="{64957AD5-702E-5D05-B372-942703F87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0988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2005263" y="2274838"/>
            <a:ext cx="8181473" cy="2308324"/>
          </a:xfrm>
          <a:prstGeom prst="rect">
            <a:avLst/>
          </a:prstGeom>
          <a:noFill/>
        </p:spPr>
        <p:txBody>
          <a:bodyPr wrap="square" rtlCol="0">
            <a:spAutoFit/>
          </a:bodyPr>
          <a:lstStyle/>
          <a:p>
            <a:pPr algn="ctr"/>
            <a:r>
              <a:rPr lang="nl-NL" sz="7200" dirty="0">
                <a:solidFill>
                  <a:schemeClr val="bg1"/>
                </a:solidFill>
              </a:rPr>
              <a:t>Wat is </a:t>
            </a:r>
            <a:br>
              <a:rPr lang="nl-NL" sz="7200" dirty="0">
                <a:solidFill>
                  <a:schemeClr val="bg1"/>
                </a:solidFill>
              </a:rPr>
            </a:br>
            <a:r>
              <a:rPr lang="nl-NL" sz="7200" dirty="0" err="1">
                <a:solidFill>
                  <a:schemeClr val="bg1"/>
                </a:solidFill>
              </a:rPr>
              <a:t>Artificial</a:t>
            </a:r>
            <a:r>
              <a:rPr lang="nl-NL" sz="7200" dirty="0">
                <a:solidFill>
                  <a:schemeClr val="bg1"/>
                </a:solidFill>
              </a:rPr>
              <a:t> Intelligence?</a:t>
            </a:r>
            <a:endParaRPr lang="en-NL" sz="7200" dirty="0">
              <a:solidFill>
                <a:schemeClr val="bg1"/>
              </a:solidFill>
            </a:endParaRPr>
          </a:p>
        </p:txBody>
      </p:sp>
    </p:spTree>
    <p:extLst>
      <p:ext uri="{BB962C8B-B14F-4D97-AF65-F5344CB8AC3E}">
        <p14:creationId xmlns:p14="http://schemas.microsoft.com/office/powerpoint/2010/main" val="2041137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schermopname, tekenfilm, tekst, grafische vormgeving&#10;&#10;Automatisch gegenereerde beschrijving">
            <a:extLst>
              <a:ext uri="{FF2B5EF4-FFF2-40B4-BE49-F238E27FC236}">
                <a16:creationId xmlns:a16="http://schemas.microsoft.com/office/drawing/2014/main" id="{43F259B8-51ED-C0A9-8ED1-DFFD3195A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0" name="Rechte verbindingslijn 9">
            <a:extLst>
              <a:ext uri="{FF2B5EF4-FFF2-40B4-BE49-F238E27FC236}">
                <a16:creationId xmlns:a16="http://schemas.microsoft.com/office/drawing/2014/main" id="{FF84CB2A-57E2-24D1-D188-258B362DBCE6}"/>
              </a:ext>
            </a:extLst>
          </p:cNvPr>
          <p:cNvCxnSpPr>
            <a:cxnSpLocks/>
          </p:cNvCxnSpPr>
          <p:nvPr/>
        </p:nvCxnSpPr>
        <p:spPr>
          <a:xfrm flipH="1">
            <a:off x="7187381" y="1118681"/>
            <a:ext cx="1402142"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Rechte verbindingslijn 11">
            <a:extLst>
              <a:ext uri="{FF2B5EF4-FFF2-40B4-BE49-F238E27FC236}">
                <a16:creationId xmlns:a16="http://schemas.microsoft.com/office/drawing/2014/main" id="{53C29A55-4515-C7CA-7B8B-596D50478B18}"/>
              </a:ext>
            </a:extLst>
          </p:cNvPr>
          <p:cNvCxnSpPr>
            <a:cxnSpLocks/>
          </p:cNvCxnSpPr>
          <p:nvPr/>
        </p:nvCxnSpPr>
        <p:spPr>
          <a:xfrm flipV="1">
            <a:off x="7187381" y="1118681"/>
            <a:ext cx="0" cy="162451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Rechte verbindingslijn 14">
            <a:extLst>
              <a:ext uri="{FF2B5EF4-FFF2-40B4-BE49-F238E27FC236}">
                <a16:creationId xmlns:a16="http://schemas.microsoft.com/office/drawing/2014/main" id="{3C966A97-0F79-BDF7-B08E-3010D35CFF1A}"/>
              </a:ext>
            </a:extLst>
          </p:cNvPr>
          <p:cNvCxnSpPr>
            <a:cxnSpLocks/>
          </p:cNvCxnSpPr>
          <p:nvPr/>
        </p:nvCxnSpPr>
        <p:spPr>
          <a:xfrm flipH="1">
            <a:off x="6096000" y="1556217"/>
            <a:ext cx="875071"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Rechte verbindingslijn 18">
            <a:extLst>
              <a:ext uri="{FF2B5EF4-FFF2-40B4-BE49-F238E27FC236}">
                <a16:creationId xmlns:a16="http://schemas.microsoft.com/office/drawing/2014/main" id="{7013F427-F2B7-932B-B3EF-3443081312C2}"/>
              </a:ext>
            </a:extLst>
          </p:cNvPr>
          <p:cNvCxnSpPr>
            <a:cxnSpLocks/>
          </p:cNvCxnSpPr>
          <p:nvPr/>
        </p:nvCxnSpPr>
        <p:spPr>
          <a:xfrm flipV="1">
            <a:off x="6971071" y="1556217"/>
            <a:ext cx="0" cy="13639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Rechte verbindingslijn 24">
            <a:extLst>
              <a:ext uri="{FF2B5EF4-FFF2-40B4-BE49-F238E27FC236}">
                <a16:creationId xmlns:a16="http://schemas.microsoft.com/office/drawing/2014/main" id="{7002C2EF-598D-E24F-E3DF-CFC6AE0ACFC0}"/>
              </a:ext>
            </a:extLst>
          </p:cNvPr>
          <p:cNvCxnSpPr>
            <a:cxnSpLocks/>
          </p:cNvCxnSpPr>
          <p:nvPr/>
        </p:nvCxnSpPr>
        <p:spPr>
          <a:xfrm flipH="1">
            <a:off x="6971071" y="1556217"/>
            <a:ext cx="1244827"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Rechte verbindingslijn 25">
            <a:extLst>
              <a:ext uri="{FF2B5EF4-FFF2-40B4-BE49-F238E27FC236}">
                <a16:creationId xmlns:a16="http://schemas.microsoft.com/office/drawing/2014/main" id="{65E97F91-D911-90B8-8A63-614B7EFC84A4}"/>
              </a:ext>
            </a:extLst>
          </p:cNvPr>
          <p:cNvCxnSpPr>
            <a:cxnSpLocks/>
          </p:cNvCxnSpPr>
          <p:nvPr/>
        </p:nvCxnSpPr>
        <p:spPr>
          <a:xfrm flipH="1">
            <a:off x="6784258" y="422787"/>
            <a:ext cx="2084439"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Rechte verbindingslijn 29">
            <a:extLst>
              <a:ext uri="{FF2B5EF4-FFF2-40B4-BE49-F238E27FC236}">
                <a16:creationId xmlns:a16="http://schemas.microsoft.com/office/drawing/2014/main" id="{86EA29A6-A41E-A1C1-CFC1-814D38DB34B0}"/>
              </a:ext>
            </a:extLst>
          </p:cNvPr>
          <p:cNvCxnSpPr>
            <a:cxnSpLocks/>
          </p:cNvCxnSpPr>
          <p:nvPr/>
        </p:nvCxnSpPr>
        <p:spPr>
          <a:xfrm flipV="1">
            <a:off x="8868697" y="422787"/>
            <a:ext cx="0" cy="69589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kstvak 4">
            <a:extLst>
              <a:ext uri="{FF2B5EF4-FFF2-40B4-BE49-F238E27FC236}">
                <a16:creationId xmlns:a16="http://schemas.microsoft.com/office/drawing/2014/main" id="{C275C23C-B57A-78CE-6748-68A9BBDC5461}"/>
              </a:ext>
            </a:extLst>
          </p:cNvPr>
          <p:cNvSpPr txBox="1"/>
          <p:nvPr/>
        </p:nvSpPr>
        <p:spPr>
          <a:xfrm>
            <a:off x="2470245" y="6146652"/>
            <a:ext cx="2339333" cy="584775"/>
          </a:xfrm>
          <a:prstGeom prst="rect">
            <a:avLst/>
          </a:prstGeom>
          <a:solidFill>
            <a:srgbClr val="002060"/>
          </a:solidFill>
        </p:spPr>
        <p:txBody>
          <a:bodyPr wrap="square" rtlCol="0" anchor="ctr">
            <a:spAutoFit/>
          </a:bodyPr>
          <a:lstStyle/>
          <a:p>
            <a:pPr algn="ctr"/>
            <a:r>
              <a:rPr lang="nl-NL" sz="3200" dirty="0">
                <a:solidFill>
                  <a:schemeClr val="bg1"/>
                </a:solidFill>
              </a:rPr>
              <a:t>Menselijk brein</a:t>
            </a:r>
            <a:endParaRPr lang="en-NL" sz="3200" dirty="0">
              <a:solidFill>
                <a:schemeClr val="bg1"/>
              </a:solidFill>
            </a:endParaRPr>
          </a:p>
        </p:txBody>
      </p:sp>
      <p:sp>
        <p:nvSpPr>
          <p:cNvPr id="6" name="Tekstvak 5">
            <a:extLst>
              <a:ext uri="{FF2B5EF4-FFF2-40B4-BE49-F238E27FC236}">
                <a16:creationId xmlns:a16="http://schemas.microsoft.com/office/drawing/2014/main" id="{D062429F-979A-596B-3E9D-23D79C50470C}"/>
              </a:ext>
            </a:extLst>
          </p:cNvPr>
          <p:cNvSpPr txBox="1"/>
          <p:nvPr/>
        </p:nvSpPr>
        <p:spPr>
          <a:xfrm>
            <a:off x="5198807" y="3645432"/>
            <a:ext cx="3544528" cy="584775"/>
          </a:xfrm>
          <a:prstGeom prst="rect">
            <a:avLst/>
          </a:prstGeom>
          <a:solidFill>
            <a:srgbClr val="002060"/>
          </a:solidFill>
        </p:spPr>
        <p:txBody>
          <a:bodyPr wrap="square" rtlCol="0" anchor="ctr">
            <a:spAutoFit/>
          </a:bodyPr>
          <a:lstStyle/>
          <a:p>
            <a:pPr algn="ctr"/>
            <a:r>
              <a:rPr lang="nl-NL" sz="3200" dirty="0">
                <a:solidFill>
                  <a:schemeClr val="bg1"/>
                </a:solidFill>
              </a:rPr>
              <a:t>Afbeeldingen herkennen</a:t>
            </a:r>
            <a:endParaRPr lang="en-NL" sz="3200" dirty="0">
              <a:solidFill>
                <a:schemeClr val="bg1"/>
              </a:solidFill>
            </a:endParaRPr>
          </a:p>
        </p:txBody>
      </p:sp>
      <p:grpSp>
        <p:nvGrpSpPr>
          <p:cNvPr id="2" name="Groep 1">
            <a:extLst>
              <a:ext uri="{FF2B5EF4-FFF2-40B4-BE49-F238E27FC236}">
                <a16:creationId xmlns:a16="http://schemas.microsoft.com/office/drawing/2014/main" id="{2FBF5296-99C9-DD02-FA85-49305D51B284}"/>
              </a:ext>
            </a:extLst>
          </p:cNvPr>
          <p:cNvGrpSpPr/>
          <p:nvPr/>
        </p:nvGrpSpPr>
        <p:grpSpPr>
          <a:xfrm>
            <a:off x="9034818" y="3003339"/>
            <a:ext cx="3057098" cy="1226868"/>
            <a:chOff x="9034818" y="3003339"/>
            <a:chExt cx="3057098" cy="1226868"/>
          </a:xfrm>
        </p:grpSpPr>
        <p:sp>
          <p:nvSpPr>
            <p:cNvPr id="8" name="Tekstvak 7">
              <a:extLst>
                <a:ext uri="{FF2B5EF4-FFF2-40B4-BE49-F238E27FC236}">
                  <a16:creationId xmlns:a16="http://schemas.microsoft.com/office/drawing/2014/main" id="{05438BAE-0B17-1467-2F77-D76ED92AF7BB}"/>
                </a:ext>
              </a:extLst>
            </p:cNvPr>
            <p:cNvSpPr txBox="1"/>
            <p:nvPr/>
          </p:nvSpPr>
          <p:spPr>
            <a:xfrm>
              <a:off x="9034818" y="3003339"/>
              <a:ext cx="2526518" cy="584775"/>
            </a:xfrm>
            <a:prstGeom prst="rect">
              <a:avLst/>
            </a:prstGeom>
            <a:solidFill>
              <a:srgbClr val="002060"/>
            </a:solidFill>
          </p:spPr>
          <p:txBody>
            <a:bodyPr wrap="square" rtlCol="0" anchor="ctr">
              <a:spAutoFit/>
            </a:bodyPr>
            <a:lstStyle/>
            <a:p>
              <a:pPr algn="ctr"/>
              <a:r>
                <a:rPr lang="nl-NL" sz="3200" dirty="0">
                  <a:solidFill>
                    <a:schemeClr val="bg1"/>
                  </a:solidFill>
                </a:rPr>
                <a:t>Data verwerken</a:t>
              </a:r>
              <a:endParaRPr lang="en-NL" sz="3200" dirty="0">
                <a:solidFill>
                  <a:schemeClr val="bg1"/>
                </a:solidFill>
              </a:endParaRPr>
            </a:p>
          </p:txBody>
        </p:sp>
        <p:sp>
          <p:nvSpPr>
            <p:cNvPr id="9" name="Tekstvak 8">
              <a:extLst>
                <a:ext uri="{FF2B5EF4-FFF2-40B4-BE49-F238E27FC236}">
                  <a16:creationId xmlns:a16="http://schemas.microsoft.com/office/drawing/2014/main" id="{8765D290-E537-2B5E-569A-BE6B3672C47F}"/>
                </a:ext>
              </a:extLst>
            </p:cNvPr>
            <p:cNvSpPr txBox="1"/>
            <p:nvPr/>
          </p:nvSpPr>
          <p:spPr>
            <a:xfrm>
              <a:off x="9034818" y="3645432"/>
              <a:ext cx="3057098" cy="584775"/>
            </a:xfrm>
            <a:prstGeom prst="rect">
              <a:avLst/>
            </a:prstGeom>
            <a:solidFill>
              <a:srgbClr val="002060"/>
            </a:solidFill>
          </p:spPr>
          <p:txBody>
            <a:bodyPr wrap="square" rtlCol="0" anchor="ctr">
              <a:spAutoFit/>
            </a:bodyPr>
            <a:lstStyle/>
            <a:p>
              <a:pPr algn="ctr"/>
              <a:r>
                <a:rPr lang="nl-NL" sz="3200" dirty="0">
                  <a:solidFill>
                    <a:schemeClr val="bg1"/>
                  </a:solidFill>
                </a:rPr>
                <a:t>Beslissingen nemen</a:t>
              </a:r>
              <a:endParaRPr lang="en-NL" sz="3200" dirty="0">
                <a:solidFill>
                  <a:schemeClr val="bg1"/>
                </a:solidFill>
              </a:endParaRPr>
            </a:p>
          </p:txBody>
        </p:sp>
      </p:grpSp>
      <p:sp>
        <p:nvSpPr>
          <p:cNvPr id="11" name="Tekstvak 10">
            <a:extLst>
              <a:ext uri="{FF2B5EF4-FFF2-40B4-BE49-F238E27FC236}">
                <a16:creationId xmlns:a16="http://schemas.microsoft.com/office/drawing/2014/main" id="{8F867C68-FE28-B8A2-42D8-D6DFDD9BB2F3}"/>
              </a:ext>
            </a:extLst>
          </p:cNvPr>
          <p:cNvSpPr txBox="1"/>
          <p:nvPr/>
        </p:nvSpPr>
        <p:spPr>
          <a:xfrm>
            <a:off x="7948347" y="6199605"/>
            <a:ext cx="2906556" cy="584775"/>
          </a:xfrm>
          <a:prstGeom prst="rect">
            <a:avLst/>
          </a:prstGeom>
          <a:solidFill>
            <a:srgbClr val="002060"/>
          </a:solidFill>
        </p:spPr>
        <p:txBody>
          <a:bodyPr wrap="square" rtlCol="0" anchor="ctr">
            <a:spAutoFit/>
          </a:bodyPr>
          <a:lstStyle/>
          <a:p>
            <a:pPr algn="ctr"/>
            <a:r>
              <a:rPr lang="nl-NL" sz="3200" dirty="0">
                <a:solidFill>
                  <a:schemeClr val="bg1"/>
                </a:solidFill>
              </a:rPr>
              <a:t> </a:t>
            </a:r>
            <a:r>
              <a:rPr lang="nl-NL" sz="3200" dirty="0" err="1">
                <a:solidFill>
                  <a:schemeClr val="bg1"/>
                </a:solidFill>
              </a:rPr>
              <a:t>Generative</a:t>
            </a:r>
            <a:r>
              <a:rPr lang="nl-NL" sz="3200" dirty="0">
                <a:solidFill>
                  <a:schemeClr val="bg1"/>
                </a:solidFill>
              </a:rPr>
              <a:t> (NLP)</a:t>
            </a:r>
            <a:endParaRPr lang="en-NL" sz="3200" dirty="0">
              <a:solidFill>
                <a:schemeClr val="bg1"/>
              </a:solidFill>
            </a:endParaRPr>
          </a:p>
        </p:txBody>
      </p:sp>
    </p:spTree>
    <p:extLst>
      <p:ext uri="{BB962C8B-B14F-4D97-AF65-F5344CB8AC3E}">
        <p14:creationId xmlns:p14="http://schemas.microsoft.com/office/powerpoint/2010/main" val="42516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BCEF6D6-D01C-CF16-7EA1-E8746D53795F}"/>
              </a:ext>
            </a:extLst>
          </p:cNvPr>
          <p:cNvSpPr txBox="1"/>
          <p:nvPr/>
        </p:nvSpPr>
        <p:spPr>
          <a:xfrm>
            <a:off x="2005263" y="2274838"/>
            <a:ext cx="8181473" cy="2308324"/>
          </a:xfrm>
          <a:prstGeom prst="rect">
            <a:avLst/>
          </a:prstGeom>
          <a:noFill/>
        </p:spPr>
        <p:txBody>
          <a:bodyPr wrap="square" rtlCol="0">
            <a:spAutoFit/>
          </a:bodyPr>
          <a:lstStyle/>
          <a:p>
            <a:pPr algn="ctr"/>
            <a:r>
              <a:rPr lang="nl-NL" sz="7200" dirty="0">
                <a:solidFill>
                  <a:schemeClr val="bg1"/>
                </a:solidFill>
              </a:rPr>
              <a:t>Hoe werkt </a:t>
            </a:r>
          </a:p>
          <a:p>
            <a:pPr algn="ctr"/>
            <a:r>
              <a:rPr lang="nl-NL" sz="7200" dirty="0" err="1">
                <a:solidFill>
                  <a:schemeClr val="bg1"/>
                </a:solidFill>
              </a:rPr>
              <a:t>Artificial</a:t>
            </a:r>
            <a:r>
              <a:rPr lang="nl-NL" sz="7200" dirty="0">
                <a:solidFill>
                  <a:schemeClr val="bg1"/>
                </a:solidFill>
              </a:rPr>
              <a:t> Intelligence?</a:t>
            </a:r>
            <a:endParaRPr lang="en-NL" sz="7200" dirty="0">
              <a:solidFill>
                <a:schemeClr val="bg1"/>
              </a:solidFill>
            </a:endParaRPr>
          </a:p>
        </p:txBody>
      </p:sp>
    </p:spTree>
    <p:extLst>
      <p:ext uri="{BB962C8B-B14F-4D97-AF65-F5344CB8AC3E}">
        <p14:creationId xmlns:p14="http://schemas.microsoft.com/office/powerpoint/2010/main" val="340444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E464B0A-9591-CD91-2856-F771546D7983}"/>
              </a:ext>
            </a:extLst>
          </p:cNvPr>
          <p:cNvSpPr/>
          <p:nvPr/>
        </p:nvSpPr>
        <p:spPr>
          <a:xfrm>
            <a:off x="2711116" y="1892969"/>
            <a:ext cx="9480884" cy="4965032"/>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a:p>
        </p:txBody>
      </p:sp>
      <p:sp>
        <p:nvSpPr>
          <p:cNvPr id="4" name="Rechthoek 3">
            <a:extLst>
              <a:ext uri="{FF2B5EF4-FFF2-40B4-BE49-F238E27FC236}">
                <a16:creationId xmlns:a16="http://schemas.microsoft.com/office/drawing/2014/main" id="{54B9A0DD-72A2-7899-57C7-A08A40ECA08E}"/>
              </a:ext>
            </a:extLst>
          </p:cNvPr>
          <p:cNvSpPr/>
          <p:nvPr/>
        </p:nvSpPr>
        <p:spPr>
          <a:xfrm>
            <a:off x="6096000" y="3581401"/>
            <a:ext cx="6096000" cy="3276599"/>
          </a:xfrm>
          <a:prstGeom prst="rect">
            <a:avLst/>
          </a:prstGeom>
          <a:solidFill>
            <a:srgbClr val="00206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NL"/>
          </a:p>
        </p:txBody>
      </p:sp>
      <p:sp>
        <p:nvSpPr>
          <p:cNvPr id="5" name="Tekstvak 4">
            <a:extLst>
              <a:ext uri="{FF2B5EF4-FFF2-40B4-BE49-F238E27FC236}">
                <a16:creationId xmlns:a16="http://schemas.microsoft.com/office/drawing/2014/main" id="{D6DF6CBA-C855-71D8-DB46-00C2FED3BC39}"/>
              </a:ext>
            </a:extLst>
          </p:cNvPr>
          <p:cNvSpPr txBox="1"/>
          <p:nvPr/>
        </p:nvSpPr>
        <p:spPr>
          <a:xfrm>
            <a:off x="641684" y="481263"/>
            <a:ext cx="6994358" cy="1107996"/>
          </a:xfrm>
          <a:prstGeom prst="rect">
            <a:avLst/>
          </a:prstGeom>
          <a:noFill/>
        </p:spPr>
        <p:txBody>
          <a:bodyPr wrap="square" rtlCol="0">
            <a:spAutoFit/>
          </a:bodyPr>
          <a:lstStyle/>
          <a:p>
            <a:r>
              <a:rPr lang="nl-NL" sz="6600" dirty="0" err="1">
                <a:solidFill>
                  <a:schemeClr val="bg1"/>
                </a:solidFill>
              </a:rPr>
              <a:t>Artificial</a:t>
            </a:r>
            <a:r>
              <a:rPr lang="nl-NL" sz="6600" dirty="0">
                <a:solidFill>
                  <a:schemeClr val="bg1"/>
                </a:solidFill>
              </a:rPr>
              <a:t> Intelligence</a:t>
            </a:r>
            <a:endParaRPr lang="en-NL" sz="6600" dirty="0">
              <a:solidFill>
                <a:schemeClr val="bg1"/>
              </a:solidFill>
            </a:endParaRPr>
          </a:p>
        </p:txBody>
      </p:sp>
      <p:sp>
        <p:nvSpPr>
          <p:cNvPr id="7" name="Tekstvak 6">
            <a:extLst>
              <a:ext uri="{FF2B5EF4-FFF2-40B4-BE49-F238E27FC236}">
                <a16:creationId xmlns:a16="http://schemas.microsoft.com/office/drawing/2014/main" id="{B49F3FB3-184A-00C6-4B4C-F50812D89161}"/>
              </a:ext>
            </a:extLst>
          </p:cNvPr>
          <p:cNvSpPr txBox="1"/>
          <p:nvPr/>
        </p:nvSpPr>
        <p:spPr>
          <a:xfrm>
            <a:off x="2944065" y="2017502"/>
            <a:ext cx="6994358" cy="1107996"/>
          </a:xfrm>
          <a:prstGeom prst="rect">
            <a:avLst/>
          </a:prstGeom>
          <a:noFill/>
        </p:spPr>
        <p:txBody>
          <a:bodyPr wrap="square" rtlCol="0">
            <a:spAutoFit/>
          </a:bodyPr>
          <a:lstStyle/>
          <a:p>
            <a:r>
              <a:rPr lang="nl-NL" sz="6600" dirty="0">
                <a:solidFill>
                  <a:schemeClr val="bg1"/>
                </a:solidFill>
              </a:rPr>
              <a:t>Machine Learning</a:t>
            </a:r>
            <a:endParaRPr lang="en-NL" sz="6600" dirty="0">
              <a:solidFill>
                <a:schemeClr val="bg1"/>
              </a:solidFill>
            </a:endParaRPr>
          </a:p>
        </p:txBody>
      </p:sp>
      <p:sp>
        <p:nvSpPr>
          <p:cNvPr id="8" name="Tekstvak 7">
            <a:extLst>
              <a:ext uri="{FF2B5EF4-FFF2-40B4-BE49-F238E27FC236}">
                <a16:creationId xmlns:a16="http://schemas.microsoft.com/office/drawing/2014/main" id="{0A5B895C-0489-7B30-279F-B7C444B6B6FE}"/>
              </a:ext>
            </a:extLst>
          </p:cNvPr>
          <p:cNvSpPr txBox="1"/>
          <p:nvPr/>
        </p:nvSpPr>
        <p:spPr>
          <a:xfrm>
            <a:off x="6371974" y="3570784"/>
            <a:ext cx="6994358" cy="1107996"/>
          </a:xfrm>
          <a:prstGeom prst="rect">
            <a:avLst/>
          </a:prstGeom>
          <a:noFill/>
        </p:spPr>
        <p:txBody>
          <a:bodyPr wrap="square" rtlCol="0">
            <a:spAutoFit/>
          </a:bodyPr>
          <a:lstStyle/>
          <a:p>
            <a:r>
              <a:rPr lang="nl-NL" sz="6600" dirty="0" err="1">
                <a:solidFill>
                  <a:schemeClr val="bg1"/>
                </a:solidFill>
              </a:rPr>
              <a:t>Deep</a:t>
            </a:r>
            <a:r>
              <a:rPr lang="nl-NL" sz="6600" dirty="0">
                <a:solidFill>
                  <a:schemeClr val="bg1"/>
                </a:solidFill>
              </a:rPr>
              <a:t> Learning</a:t>
            </a:r>
            <a:endParaRPr lang="en-NL" sz="6600" dirty="0">
              <a:solidFill>
                <a:schemeClr val="bg1"/>
              </a:solidFill>
            </a:endParaRPr>
          </a:p>
        </p:txBody>
      </p:sp>
      <p:pic>
        <p:nvPicPr>
          <p:cNvPr id="10" name="Afbeelding 9" descr="Afbeelding met emoticon, smiley, clipart, symbool&#10;&#10;Automatisch gegenereerde beschrijving">
            <a:extLst>
              <a:ext uri="{FF2B5EF4-FFF2-40B4-BE49-F238E27FC236}">
                <a16:creationId xmlns:a16="http://schemas.microsoft.com/office/drawing/2014/main" id="{88B87812-CB8B-CD58-8B59-7E111498C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00" y="2571500"/>
            <a:ext cx="3805237" cy="3805237"/>
          </a:xfrm>
          <a:prstGeom prst="rect">
            <a:avLst/>
          </a:prstGeom>
        </p:spPr>
      </p:pic>
      <p:pic>
        <p:nvPicPr>
          <p:cNvPr id="12" name="Afbeelding 11" descr="Afbeelding met Graphics, schermopname, kunst, cirkel&#10;&#10;Automatisch gegenereerde beschrijving">
            <a:extLst>
              <a:ext uri="{FF2B5EF4-FFF2-40B4-BE49-F238E27FC236}">
                <a16:creationId xmlns:a16="http://schemas.microsoft.com/office/drawing/2014/main" id="{741DDDD6-70CB-073A-497C-63F037061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660" y="3878010"/>
            <a:ext cx="2378580" cy="2378580"/>
          </a:xfrm>
          <a:prstGeom prst="rect">
            <a:avLst/>
          </a:prstGeom>
        </p:spPr>
      </p:pic>
      <p:pic>
        <p:nvPicPr>
          <p:cNvPr id="14" name="Afbeelding 13" descr="Afbeelding met clipart, Graphics, tekening, schets&#10;&#10;Automatisch gegenereerde beschrijving">
            <a:extLst>
              <a:ext uri="{FF2B5EF4-FFF2-40B4-BE49-F238E27FC236}">
                <a16:creationId xmlns:a16="http://schemas.microsoft.com/office/drawing/2014/main" id="{238B60C3-7575-099D-0410-80464B400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967" y="4858163"/>
            <a:ext cx="1664456" cy="1664456"/>
          </a:xfrm>
          <a:prstGeom prst="rect">
            <a:avLst/>
          </a:prstGeom>
        </p:spPr>
      </p:pic>
      <p:pic>
        <p:nvPicPr>
          <p:cNvPr id="18" name="Afbeelding 17" descr="Afbeelding met cirkel&#10;&#10;Automatisch gegenereerde beschrijving">
            <a:extLst>
              <a:ext uri="{FF2B5EF4-FFF2-40B4-BE49-F238E27FC236}">
                <a16:creationId xmlns:a16="http://schemas.microsoft.com/office/drawing/2014/main" id="{C0A7C571-1571-2128-C6E0-21E9F714AB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608" y="-1104518"/>
            <a:ext cx="5196552" cy="5196552"/>
          </a:xfrm>
          <a:prstGeom prst="rect">
            <a:avLst/>
          </a:prstGeom>
        </p:spPr>
      </p:pic>
    </p:spTree>
    <p:extLst>
      <p:ext uri="{BB962C8B-B14F-4D97-AF65-F5344CB8AC3E}">
        <p14:creationId xmlns:p14="http://schemas.microsoft.com/office/powerpoint/2010/main" val="1163879823"/>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SLIDO_APP_VERSION" val="1.2.0.2717"/>
  <p:tag name="SLIDO_PRESENTATION_ID" val="00000000-0000-0000-0000-000000000000"/>
  <p:tag name="SLIDO_EVENT_UUID" val="d92f30bd-f19e-4606-97ac-283308f1fab6"/>
  <p:tag name="SLIDO_EVENT_SECTION_UUID" val="9b32637b-f2cf-4b9b-a0ea-6dfc95bd48ed"/>
</p:tagLst>
</file>

<file path=ppt/theme/theme1.xml><?xml version="1.0" encoding="utf-8"?>
<a:theme xmlns:a="http://schemas.openxmlformats.org/drawingml/2006/main" name="Huisstijl Jolanda ter Maten">
  <a:themeElements>
    <a:clrScheme name="Huisstijl Jolanda">
      <a:dk1>
        <a:sysClr val="windowText" lastClr="000000"/>
      </a:dk1>
      <a:lt1>
        <a:sysClr val="window" lastClr="FFFFFF"/>
      </a:lt1>
      <a:dk2>
        <a:srgbClr val="44546A"/>
      </a:dk2>
      <a:lt2>
        <a:srgbClr val="E7E6E6"/>
      </a:lt2>
      <a:accent1>
        <a:srgbClr val="83FFCD"/>
      </a:accent1>
      <a:accent2>
        <a:srgbClr val="60D3FF"/>
      </a:accent2>
      <a:accent3>
        <a:srgbClr val="1C1D69"/>
      </a:accent3>
      <a:accent4>
        <a:srgbClr val="C1C1C1"/>
      </a:accent4>
      <a:accent5>
        <a:srgbClr val="000000"/>
      </a:accent5>
      <a:accent6>
        <a:srgbClr val="FFFFFF"/>
      </a:accent6>
      <a:hlink>
        <a:srgbClr val="A5A5A5"/>
      </a:hlink>
      <a:folHlink>
        <a:srgbClr val="D8D8D8"/>
      </a:folHlink>
    </a:clrScheme>
    <a:fontScheme name="Huisstijl Jolanda">
      <a:majorFont>
        <a:latin typeface="Barlow Condensed"/>
        <a:ea typeface=""/>
        <a:cs typeface=""/>
      </a:majorFont>
      <a:minorFont>
        <a:latin typeface="Barlow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isstijl Jolanda training.potx" id="{4EF96179-8755-4D6B-BB7A-015C58A0BF36}" vid="{E770BCE6-C705-4ADE-8FF2-4E09AF2EF2B2}"/>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DIN Condensed Bold"/>
        <a:ea typeface="DIN Condensed Bold"/>
        <a:cs typeface="DIN Condensed Bold"/>
      </a:majorFont>
      <a:minorFont>
        <a:latin typeface="DIN Condensed Bold"/>
        <a:ea typeface="DIN Condensed Bold"/>
        <a:cs typeface="DIN Condensed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Huisstijl Jolanda ter Maten">
  <a:themeElements>
    <a:clrScheme name="Huisstijl Jolanda">
      <a:dk1>
        <a:sysClr val="windowText" lastClr="000000"/>
      </a:dk1>
      <a:lt1>
        <a:sysClr val="window" lastClr="FFFFFF"/>
      </a:lt1>
      <a:dk2>
        <a:srgbClr val="44546A"/>
      </a:dk2>
      <a:lt2>
        <a:srgbClr val="E7E6E6"/>
      </a:lt2>
      <a:accent1>
        <a:srgbClr val="83FFCD"/>
      </a:accent1>
      <a:accent2>
        <a:srgbClr val="60D3FF"/>
      </a:accent2>
      <a:accent3>
        <a:srgbClr val="1C1D69"/>
      </a:accent3>
      <a:accent4>
        <a:srgbClr val="C1C1C1"/>
      </a:accent4>
      <a:accent5>
        <a:srgbClr val="000000"/>
      </a:accent5>
      <a:accent6>
        <a:srgbClr val="FFFFFF"/>
      </a:accent6>
      <a:hlink>
        <a:srgbClr val="A5A5A5"/>
      </a:hlink>
      <a:folHlink>
        <a:srgbClr val="D8D8D8"/>
      </a:folHlink>
    </a:clrScheme>
    <a:fontScheme name="Huisstijl Jolanda">
      <a:majorFont>
        <a:latin typeface="Barlow Condensed"/>
        <a:ea typeface=""/>
        <a:cs typeface=""/>
      </a:majorFont>
      <a:minorFont>
        <a:latin typeface="Barlow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457200" indent="-342900" algn="l">
          <a:spcBef>
            <a:spcPts val="0"/>
          </a:spcBef>
          <a:spcAft>
            <a:spcPts val="1500"/>
          </a:spcAft>
          <a:buClr>
            <a:schemeClr val="accent3"/>
          </a:buClr>
          <a:defRPr sz="2400" dirty="0">
            <a:solidFill>
              <a:schemeClr val="accent3"/>
            </a:solidFill>
            <a:latin typeface="+mn-lt"/>
            <a:ea typeface="+mn-ea"/>
            <a:cs typeface="+mn-cs"/>
          </a:defRPr>
        </a:defPPr>
      </a:lstStyle>
    </a:txDef>
  </a:objectDefaults>
  <a:extraClrSchemeLst/>
  <a:extLst>
    <a:ext uri="{05A4C25C-085E-4340-85A3-A5531E510DB2}">
      <thm15:themeFamily xmlns:thm15="http://schemas.microsoft.com/office/thememl/2012/main" name="huisstijl Jolanda.potx" id="{7CEF2162-794D-42A2-BA17-26A0576AE538}" vid="{7E1EA2ED-598A-4CFC-845B-0EA53ADCAA26}"/>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24623</TotalTime>
  <Words>759</Words>
  <Application>Microsoft Macintosh PowerPoint</Application>
  <PresentationFormat>Breedbeeld</PresentationFormat>
  <Paragraphs>131</Paragraphs>
  <Slides>24</Slides>
  <Notes>22</Notes>
  <HiddenSlides>0</HiddenSlides>
  <MMClips>1</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24</vt:i4>
      </vt:variant>
    </vt:vector>
  </HeadingPairs>
  <TitlesOfParts>
    <vt:vector size="39" baseType="lpstr">
      <vt:lpstr>AppleSymbols</vt:lpstr>
      <vt:lpstr>Arial</vt:lpstr>
      <vt:lpstr>Barlow Condensed</vt:lpstr>
      <vt:lpstr>Calibri</vt:lpstr>
      <vt:lpstr>Helvetica Neue</vt:lpstr>
      <vt:lpstr>Helvetica Neue Light</vt:lpstr>
      <vt:lpstr>Helvetica Neue Medium</vt:lpstr>
      <vt:lpstr>Open Sans</vt:lpstr>
      <vt:lpstr>Open Sans Bold</vt:lpstr>
      <vt:lpstr>Open Sans Bold Italics</vt:lpstr>
      <vt:lpstr>Open Sans Light Bold</vt:lpstr>
      <vt:lpstr>Söhne</vt:lpstr>
      <vt:lpstr>Huisstijl Jolanda ter Maten</vt:lpstr>
      <vt:lpstr>White</vt:lpstr>
      <vt:lpstr>1_Huisstijl Jolanda ter Maten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Data: Verzamelen, Ethiek &amp; Privacy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Jolanda ter Maten</dc:creator>
  <cp:lastModifiedBy>Albert Rozendal</cp:lastModifiedBy>
  <cp:revision>34</cp:revision>
  <cp:lastPrinted>2022-04-07T06:37:58Z</cp:lastPrinted>
  <dcterms:created xsi:type="dcterms:W3CDTF">2022-02-09T11:41:56Z</dcterms:created>
  <dcterms:modified xsi:type="dcterms:W3CDTF">2024-03-21T07:58:01Z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1.2.0.2717</vt:lpwstr>
  </property>
</Properties>
</file>